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62"/>
  </p:notesMasterIdLst>
  <p:sldIdLst>
    <p:sldId id="257" r:id="rId2"/>
    <p:sldId id="1516" r:id="rId3"/>
    <p:sldId id="428" r:id="rId4"/>
    <p:sldId id="1533" r:id="rId5"/>
    <p:sldId id="1542" r:id="rId6"/>
    <p:sldId id="1540" r:id="rId7"/>
    <p:sldId id="1541" r:id="rId8"/>
    <p:sldId id="1544" r:id="rId9"/>
    <p:sldId id="1550" r:id="rId10"/>
    <p:sldId id="1546" r:id="rId11"/>
    <p:sldId id="1547" r:id="rId12"/>
    <p:sldId id="1548" r:id="rId13"/>
    <p:sldId id="1554" r:id="rId14"/>
    <p:sldId id="1555" r:id="rId15"/>
    <p:sldId id="1556" r:id="rId16"/>
    <p:sldId id="1558" r:id="rId17"/>
    <p:sldId id="359" r:id="rId18"/>
    <p:sldId id="1559" r:id="rId19"/>
    <p:sldId id="1531" r:id="rId20"/>
    <p:sldId id="1593" r:id="rId21"/>
    <p:sldId id="1573" r:id="rId22"/>
    <p:sldId id="1560" r:id="rId23"/>
    <p:sldId id="1563" r:id="rId24"/>
    <p:sldId id="1564" r:id="rId25"/>
    <p:sldId id="1536" r:id="rId26"/>
    <p:sldId id="427" r:id="rId27"/>
    <p:sldId id="1595" r:id="rId28"/>
    <p:sldId id="1594" r:id="rId29"/>
    <p:sldId id="1567" r:id="rId30"/>
    <p:sldId id="1543" r:id="rId31"/>
    <p:sldId id="1569" r:id="rId32"/>
    <p:sldId id="1570" r:id="rId33"/>
    <p:sldId id="1572" r:id="rId34"/>
    <p:sldId id="1571" r:id="rId35"/>
    <p:sldId id="1538" r:id="rId36"/>
    <p:sldId id="426" r:id="rId37"/>
    <p:sldId id="421" r:id="rId38"/>
    <p:sldId id="258" r:id="rId39"/>
    <p:sldId id="1582" r:id="rId40"/>
    <p:sldId id="1537" r:id="rId41"/>
    <p:sldId id="1565" r:id="rId42"/>
    <p:sldId id="1577" r:id="rId43"/>
    <p:sldId id="1596" r:id="rId44"/>
    <p:sldId id="1575" r:id="rId45"/>
    <p:sldId id="1578" r:id="rId46"/>
    <p:sldId id="1579" r:id="rId47"/>
    <p:sldId id="1580" r:id="rId48"/>
    <p:sldId id="1576" r:id="rId49"/>
    <p:sldId id="1581" r:id="rId50"/>
    <p:sldId id="1584" r:id="rId51"/>
    <p:sldId id="1585" r:id="rId52"/>
    <p:sldId id="1591" r:id="rId53"/>
    <p:sldId id="1592" r:id="rId54"/>
    <p:sldId id="1598" r:id="rId55"/>
    <p:sldId id="1583" r:id="rId56"/>
    <p:sldId id="1588" r:id="rId57"/>
    <p:sldId id="1586" r:id="rId58"/>
    <p:sldId id="1587" r:id="rId59"/>
    <p:sldId id="1597" r:id="rId60"/>
    <p:sldId id="1590" r:id="rId61"/>
  </p:sldIdLst>
  <p:sldSz cx="9144000" cy="5143500" type="screen16x9"/>
  <p:notesSz cx="6858000" cy="9144000"/>
  <p:embeddedFontLst>
    <p:embeddedFont>
      <p:font typeface="Consolas" panose="020B0609020204030204" pitchFamily="49" charset="0"/>
      <p:regular r:id="rId63"/>
      <p:bold r:id="rId64"/>
      <p:italic r:id="rId65"/>
      <p:boldItalic r:id="rId66"/>
    </p:embeddedFont>
    <p:embeddedFont>
      <p:font typeface="Corbel" panose="020B0503020204020204" pitchFamily="34" charset="0"/>
      <p:regular r:id="rId67"/>
      <p:bold r:id="rId68"/>
      <p:italic r:id="rId69"/>
      <p:boldItalic r:id="rId70"/>
    </p:embeddedFont>
    <p:embeddedFont>
      <p:font typeface="Merriweather Sans" panose="020F050202020403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p:restoredTop sz="81900"/>
  </p:normalViewPr>
  <p:slideViewPr>
    <p:cSldViewPr snapToGrid="0">
      <p:cViewPr varScale="1">
        <p:scale>
          <a:sx n="141" d="100"/>
          <a:sy n="141" d="100"/>
        </p:scale>
        <p:origin x="154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D2D0A766-9AC5-2F99-9207-2956201C3B5C}"/>
    <pc:docChg chg="modSld">
      <pc:chgData name="Daniel Khashabi" userId="S::dkhasha1@jh.edu::62390808-c838-45e6-be59-d6fd0d208bc8" providerId="AD" clId="Web-{D2D0A766-9AC5-2F99-9207-2956201C3B5C}" dt="2022-08-23T18:34:41.141" v="3"/>
      <pc:docMkLst>
        <pc:docMk/>
      </pc:docMkLst>
      <pc:sldChg chg="addSp delSp modSp">
        <pc:chgData name="Daniel Khashabi" userId="S::dkhasha1@jh.edu::62390808-c838-45e6-be59-d6fd0d208bc8" providerId="AD" clId="Web-{D2D0A766-9AC5-2F99-9207-2956201C3B5C}" dt="2022-08-23T18:34:41.141" v="3"/>
        <pc:sldMkLst>
          <pc:docMk/>
          <pc:sldMk cId="0" sldId="257"/>
        </pc:sldMkLst>
        <pc:spChg chg="add del mod">
          <ac:chgData name="Daniel Khashabi" userId="S::dkhasha1@jh.edu::62390808-c838-45e6-be59-d6fd0d208bc8" providerId="AD" clId="Web-{D2D0A766-9AC5-2F99-9207-2956201C3B5C}" dt="2022-08-23T18:34:41.141" v="3"/>
          <ac:spMkLst>
            <pc:docMk/>
            <pc:sldMk cId="0" sldId="257"/>
            <ac:spMk id="2" creationId="{B912415D-AF5E-7C7E-1AB0-E1F7064B7D7D}"/>
          </ac:spMkLst>
        </pc:spChg>
      </pc:sldChg>
    </pc:docChg>
  </pc:docChgLst>
  <pc:docChgLst>
    <pc:chgData name="Daniel Khashabi" userId="62390808-c838-45e6-be59-d6fd0d208bc8" providerId="ADAL" clId="{47FB75FD-FF57-6C46-AA73-EAE63ABF956F}"/>
    <pc:docChg chg="undo custSel modSld">
      <pc:chgData name="Daniel Khashabi" userId="62390808-c838-45e6-be59-d6fd0d208bc8" providerId="ADAL" clId="{47FB75FD-FF57-6C46-AA73-EAE63ABF956F}" dt="2022-09-01T04:35:52.945" v="1" actId="7634"/>
      <pc:docMkLst>
        <pc:docMk/>
      </pc:docMkLst>
      <pc:sldChg chg="addSp delSp">
        <pc:chgData name="Daniel Khashabi" userId="62390808-c838-45e6-be59-d6fd0d208bc8" providerId="ADAL" clId="{47FB75FD-FF57-6C46-AA73-EAE63ABF956F}" dt="2022-09-01T04:35:52.945" v="1" actId="7634"/>
        <pc:sldMkLst>
          <pc:docMk/>
          <pc:sldMk cId="1606165307" sldId="1555"/>
        </pc:sldMkLst>
        <pc:inkChg chg="add del">
          <ac:chgData name="Daniel Khashabi" userId="62390808-c838-45e6-be59-d6fd0d208bc8" providerId="ADAL" clId="{47FB75FD-FF57-6C46-AA73-EAE63ABF956F}" dt="2022-09-01T04:35:52.945" v="1" actId="7634"/>
          <ac:inkMkLst>
            <pc:docMk/>
            <pc:sldMk cId="1606165307" sldId="1555"/>
            <ac:inkMk id="11" creationId="{9BB60405-7D0C-D4DB-91A8-3E7BD6CE3399}"/>
          </ac:inkMkLst>
        </pc:inkChg>
      </pc:sldChg>
    </pc:docChg>
  </pc:docChgLst>
  <pc:docChgLst>
    <pc:chgData name="Daniel Khashabi" userId="62390808-c838-45e6-be59-d6fd0d208bc8" providerId="ADAL" clId="{DC4C3DCF-EE91-4B42-855A-3E16CA03B2C6}"/>
    <pc:docChg chg="undo redo custSel addSld delSld modSld sldOrd addMainMaster delMainMaster modMainMaster">
      <pc:chgData name="Daniel Khashabi" userId="62390808-c838-45e6-be59-d6fd0d208bc8" providerId="ADAL" clId="{DC4C3DCF-EE91-4B42-855A-3E16CA03B2C6}" dt="2022-08-30T16:54:16.718" v="16202" actId="20577"/>
      <pc:docMkLst>
        <pc:docMk/>
      </pc:docMkLst>
      <pc:sldChg chg="del">
        <pc:chgData name="Daniel Khashabi" userId="62390808-c838-45e6-be59-d6fd0d208bc8" providerId="ADAL" clId="{DC4C3DCF-EE91-4B42-855A-3E16CA03B2C6}" dt="2022-08-23T18:35:30.960" v="2" actId="2696"/>
        <pc:sldMkLst>
          <pc:docMk/>
          <pc:sldMk cId="0" sldId="256"/>
        </pc:sldMkLst>
      </pc:sldChg>
      <pc:sldChg chg="addSp delSp modSp add del mod modTransition modNotesTx">
        <pc:chgData name="Daniel Khashabi" userId="62390808-c838-45e6-be59-d6fd0d208bc8" providerId="ADAL" clId="{DC4C3DCF-EE91-4B42-855A-3E16CA03B2C6}" dt="2022-08-30T14:46:43.434" v="16192" actId="1076"/>
        <pc:sldMkLst>
          <pc:docMk/>
          <pc:sldMk cId="0" sldId="257"/>
        </pc:sldMkLst>
        <pc:spChg chg="add mod">
          <ac:chgData name="Daniel Khashabi" userId="62390808-c838-45e6-be59-d6fd0d208bc8" providerId="ADAL" clId="{DC4C3DCF-EE91-4B42-855A-3E16CA03B2C6}" dt="2022-08-30T14:46:43.434" v="16192" actId="1076"/>
          <ac:spMkLst>
            <pc:docMk/>
            <pc:sldMk cId="0" sldId="257"/>
            <ac:spMk id="2" creationId="{1F99781C-D098-CE1F-AA6E-58AF9D5640EC}"/>
          </ac:spMkLst>
        </pc:spChg>
        <pc:spChg chg="add del mod">
          <ac:chgData name="Daniel Khashabi" userId="62390808-c838-45e6-be59-d6fd0d208bc8" providerId="ADAL" clId="{DC4C3DCF-EE91-4B42-855A-3E16CA03B2C6}" dt="2022-08-30T01:17:54.310" v="14043" actId="478"/>
          <ac:spMkLst>
            <pc:docMk/>
            <pc:sldMk cId="0" sldId="257"/>
            <ac:spMk id="2" creationId="{3840C0B3-8AE6-A743-658C-3A7EF80894D3}"/>
          </ac:spMkLst>
        </pc:spChg>
        <pc:spChg chg="mod">
          <ac:chgData name="Daniel Khashabi" userId="62390808-c838-45e6-be59-d6fd0d208bc8" providerId="ADAL" clId="{DC4C3DCF-EE91-4B42-855A-3E16CA03B2C6}" dt="2022-08-25T02:00:56.051" v="1373"/>
          <ac:spMkLst>
            <pc:docMk/>
            <pc:sldMk cId="0" sldId="257"/>
            <ac:spMk id="55" creationId="{00000000-0000-0000-0000-000000000000}"/>
          </ac:spMkLst>
        </pc:spChg>
        <pc:spChg chg="mod">
          <ac:chgData name="Daniel Khashabi" userId="62390808-c838-45e6-be59-d6fd0d208bc8" providerId="ADAL" clId="{DC4C3DCF-EE91-4B42-855A-3E16CA03B2C6}" dt="2022-08-25T02:00:56.051" v="1373"/>
          <ac:spMkLst>
            <pc:docMk/>
            <pc:sldMk cId="0" sldId="257"/>
            <ac:spMk id="56" creationId="{00000000-0000-0000-0000-000000000000}"/>
          </ac:spMkLst>
        </pc:spChg>
      </pc:sldChg>
      <pc:sldChg chg="addSp modSp add del mod ord modTransition modAnim">
        <pc:chgData name="Daniel Khashabi" userId="62390808-c838-45e6-be59-d6fd0d208bc8" providerId="ADAL" clId="{DC4C3DCF-EE91-4B42-855A-3E16CA03B2C6}" dt="2022-08-30T01:38:19.020" v="15186" actId="20577"/>
        <pc:sldMkLst>
          <pc:docMk/>
          <pc:sldMk cId="0" sldId="258"/>
        </pc:sldMkLst>
        <pc:spChg chg="add mod">
          <ac:chgData name="Daniel Khashabi" userId="62390808-c838-45e6-be59-d6fd0d208bc8" providerId="ADAL" clId="{DC4C3DCF-EE91-4B42-855A-3E16CA03B2C6}" dt="2022-08-30T01:17:49.560" v="14042"/>
          <ac:spMkLst>
            <pc:docMk/>
            <pc:sldMk cId="0" sldId="258"/>
            <ac:spMk id="2" creationId="{FC75B67F-86B5-42DE-D57C-46DB55432FFB}"/>
          </ac:spMkLst>
        </pc:spChg>
        <pc:spChg chg="mod">
          <ac:chgData name="Daniel Khashabi" userId="62390808-c838-45e6-be59-d6fd0d208bc8" providerId="ADAL" clId="{DC4C3DCF-EE91-4B42-855A-3E16CA03B2C6}" dt="2022-08-30T01:38:14.152" v="15183" actId="20577"/>
          <ac:spMkLst>
            <pc:docMk/>
            <pc:sldMk cId="0" sldId="258"/>
            <ac:spMk id="61" creationId="{00000000-0000-0000-0000-000000000000}"/>
          </ac:spMkLst>
        </pc:spChg>
        <pc:spChg chg="mod">
          <ac:chgData name="Daniel Khashabi" userId="62390808-c838-45e6-be59-d6fd0d208bc8" providerId="ADAL" clId="{DC4C3DCF-EE91-4B42-855A-3E16CA03B2C6}" dt="2022-08-30T01:38:19.020" v="15186" actId="20577"/>
          <ac:spMkLst>
            <pc:docMk/>
            <pc:sldMk cId="0" sldId="258"/>
            <ac:spMk id="62" creationId="{00000000-0000-0000-0000-000000000000}"/>
          </ac:spMkLst>
        </pc:spChg>
      </pc:sldChg>
      <pc:sldChg chg="addSp modSp add del mod modNotes">
        <pc:chgData name="Daniel Khashabi" userId="62390808-c838-45e6-be59-d6fd0d208bc8" providerId="ADAL" clId="{DC4C3DCF-EE91-4B42-855A-3E16CA03B2C6}" dt="2022-08-25T23:28:47.331" v="3102" actId="2696"/>
        <pc:sldMkLst>
          <pc:docMk/>
          <pc:sldMk cId="0" sldId="259"/>
        </pc:sldMkLst>
        <pc:spChg chg="mod">
          <ac:chgData name="Daniel Khashabi" userId="62390808-c838-45e6-be59-d6fd0d208bc8" providerId="ADAL" clId="{DC4C3DCF-EE91-4B42-855A-3E16CA03B2C6}" dt="2022-08-25T02:00:56.051" v="1373"/>
          <ac:spMkLst>
            <pc:docMk/>
            <pc:sldMk cId="0" sldId="259"/>
            <ac:spMk id="67" creationId="{00000000-0000-0000-0000-000000000000}"/>
          </ac:spMkLst>
        </pc:spChg>
        <pc:picChg chg="add mod">
          <ac:chgData name="Daniel Khashabi" userId="62390808-c838-45e6-be59-d6fd0d208bc8" providerId="ADAL" clId="{DC4C3DCF-EE91-4B42-855A-3E16CA03B2C6}" dt="2022-08-23T23:42:01.101" v="347" actId="962"/>
          <ac:picMkLst>
            <pc:docMk/>
            <pc:sldMk cId="0" sldId="259"/>
            <ac:picMk id="3" creationId="{1FB13D57-3A4E-0949-A4A9-75BF4A9E5025}"/>
          </ac:picMkLst>
        </pc:picChg>
      </pc:sldChg>
      <pc:sldChg chg="add del mod modShow">
        <pc:chgData name="Daniel Khashabi" userId="62390808-c838-45e6-be59-d6fd0d208bc8" providerId="ADAL" clId="{DC4C3DCF-EE91-4B42-855A-3E16CA03B2C6}" dt="2022-08-26T01:44:01.270" v="6429" actId="2696"/>
        <pc:sldMkLst>
          <pc:docMk/>
          <pc:sldMk cId="1469308734" sldId="259"/>
        </pc:sldMkLst>
      </pc:sldChg>
      <pc:sldChg chg="addSp delSp modSp add del mod modShow">
        <pc:chgData name="Daniel Khashabi" userId="62390808-c838-45e6-be59-d6fd0d208bc8" providerId="ADAL" clId="{DC4C3DCF-EE91-4B42-855A-3E16CA03B2C6}" dt="2022-08-29T18:44:36.660" v="8279" actId="2696"/>
        <pc:sldMkLst>
          <pc:docMk/>
          <pc:sldMk cId="0" sldId="260"/>
        </pc:sldMkLst>
        <pc:spChg chg="add del">
          <ac:chgData name="Daniel Khashabi" userId="62390808-c838-45e6-be59-d6fd0d208bc8" providerId="ADAL" clId="{DC4C3DCF-EE91-4B42-855A-3E16CA03B2C6}" dt="2022-08-23T20:39:37.135" v="4" actId="22"/>
          <ac:spMkLst>
            <pc:docMk/>
            <pc:sldMk cId="0" sldId="260"/>
            <ac:spMk id="3" creationId="{45EEBA30-D953-0DC7-57AB-AB3891B4140B}"/>
          </ac:spMkLst>
        </pc:spChg>
        <pc:spChg chg="mod">
          <ac:chgData name="Daniel Khashabi" userId="62390808-c838-45e6-be59-d6fd0d208bc8" providerId="ADAL" clId="{DC4C3DCF-EE91-4B42-855A-3E16CA03B2C6}" dt="2022-08-25T02:00:56.051" v="1373"/>
          <ac:spMkLst>
            <pc:docMk/>
            <pc:sldMk cId="0" sldId="260"/>
            <ac:spMk id="73" creationId="{00000000-0000-0000-0000-000000000000}"/>
          </ac:spMkLst>
        </pc:spChg>
      </pc:sldChg>
      <pc:sldChg chg="del">
        <pc:chgData name="Daniel Khashabi" userId="62390808-c838-45e6-be59-d6fd0d208bc8" providerId="ADAL" clId="{DC4C3DCF-EE91-4B42-855A-3E16CA03B2C6}" dt="2022-08-23T18:35:24.767" v="0" actId="2696"/>
        <pc:sldMkLst>
          <pc:docMk/>
          <pc:sldMk cId="4046397854" sldId="261"/>
        </pc:sldMkLst>
      </pc:sldChg>
      <pc:sldChg chg="add del ord setBg modNotes">
        <pc:chgData name="Daniel Khashabi" userId="62390808-c838-45e6-be59-d6fd0d208bc8" providerId="ADAL" clId="{DC4C3DCF-EE91-4B42-855A-3E16CA03B2C6}" dt="2022-08-25T21:32:17.044" v="3095" actId="2696"/>
        <pc:sldMkLst>
          <pc:docMk/>
          <pc:sldMk cId="0" sldId="265"/>
        </pc:sldMkLst>
      </pc:sldChg>
      <pc:sldChg chg="modSp add del mod ord">
        <pc:chgData name="Daniel Khashabi" userId="62390808-c838-45e6-be59-d6fd0d208bc8" providerId="ADAL" clId="{DC4C3DCF-EE91-4B42-855A-3E16CA03B2C6}" dt="2022-08-25T20:52:44.595" v="2563" actId="2696"/>
        <pc:sldMkLst>
          <pc:docMk/>
          <pc:sldMk cId="0" sldId="351"/>
        </pc:sldMkLst>
        <pc:spChg chg="mod">
          <ac:chgData name="Daniel Khashabi" userId="62390808-c838-45e6-be59-d6fd0d208bc8" providerId="ADAL" clId="{DC4C3DCF-EE91-4B42-855A-3E16CA03B2C6}" dt="2022-08-25T02:00:56.051" v="1373"/>
          <ac:spMkLst>
            <pc:docMk/>
            <pc:sldMk cId="0" sldId="351"/>
            <ac:spMk id="655" creationId="{00000000-0000-0000-0000-000000000000}"/>
          </ac:spMkLst>
        </pc:spChg>
      </pc:sldChg>
      <pc:sldChg chg="modSp add del">
        <pc:chgData name="Daniel Khashabi" userId="62390808-c838-45e6-be59-d6fd0d208bc8" providerId="ADAL" clId="{DC4C3DCF-EE91-4B42-855A-3E16CA03B2C6}" dt="2022-08-25T20:56:00.090" v="2590" actId="2696"/>
        <pc:sldMkLst>
          <pc:docMk/>
          <pc:sldMk cId="0" sldId="352"/>
        </pc:sldMkLst>
        <pc:spChg chg="mod">
          <ac:chgData name="Daniel Khashabi" userId="62390808-c838-45e6-be59-d6fd0d208bc8" providerId="ADAL" clId="{DC4C3DCF-EE91-4B42-855A-3E16CA03B2C6}" dt="2022-08-25T02:00:56.051" v="1373"/>
          <ac:spMkLst>
            <pc:docMk/>
            <pc:sldMk cId="0" sldId="352"/>
            <ac:spMk id="662" creationId="{00000000-0000-0000-0000-000000000000}"/>
          </ac:spMkLst>
        </pc:spChg>
      </pc:sldChg>
      <pc:sldChg chg="modSp add del">
        <pc:chgData name="Daniel Khashabi" userId="62390808-c838-45e6-be59-d6fd0d208bc8" providerId="ADAL" clId="{DC4C3DCF-EE91-4B42-855A-3E16CA03B2C6}" dt="2022-08-25T20:56:55.083" v="2643" actId="2696"/>
        <pc:sldMkLst>
          <pc:docMk/>
          <pc:sldMk cId="0" sldId="353"/>
        </pc:sldMkLst>
        <pc:spChg chg="mod">
          <ac:chgData name="Daniel Khashabi" userId="62390808-c838-45e6-be59-d6fd0d208bc8" providerId="ADAL" clId="{DC4C3DCF-EE91-4B42-855A-3E16CA03B2C6}" dt="2022-08-25T02:00:56.051" v="1373"/>
          <ac:spMkLst>
            <pc:docMk/>
            <pc:sldMk cId="0" sldId="353"/>
            <ac:spMk id="669" creationId="{00000000-0000-0000-0000-000000000000}"/>
          </ac:spMkLst>
        </pc:spChg>
      </pc:sldChg>
      <pc:sldChg chg="modSp add del">
        <pc:chgData name="Daniel Khashabi" userId="62390808-c838-45e6-be59-d6fd0d208bc8" providerId="ADAL" clId="{DC4C3DCF-EE91-4B42-855A-3E16CA03B2C6}" dt="2022-08-25T20:57:57.688" v="2666" actId="2696"/>
        <pc:sldMkLst>
          <pc:docMk/>
          <pc:sldMk cId="0" sldId="354"/>
        </pc:sldMkLst>
        <pc:spChg chg="mod">
          <ac:chgData name="Daniel Khashabi" userId="62390808-c838-45e6-be59-d6fd0d208bc8" providerId="ADAL" clId="{DC4C3DCF-EE91-4B42-855A-3E16CA03B2C6}" dt="2022-08-25T02:00:56.051" v="1373"/>
          <ac:spMkLst>
            <pc:docMk/>
            <pc:sldMk cId="0" sldId="354"/>
            <ac:spMk id="676" creationId="{00000000-0000-0000-0000-000000000000}"/>
          </ac:spMkLst>
        </pc:spChg>
      </pc:sldChg>
      <pc:sldChg chg="modSp add del">
        <pc:chgData name="Daniel Khashabi" userId="62390808-c838-45e6-be59-d6fd0d208bc8" providerId="ADAL" clId="{DC4C3DCF-EE91-4B42-855A-3E16CA03B2C6}" dt="2022-08-25T20:58:25.752" v="2670" actId="2696"/>
        <pc:sldMkLst>
          <pc:docMk/>
          <pc:sldMk cId="0" sldId="355"/>
        </pc:sldMkLst>
        <pc:spChg chg="mod">
          <ac:chgData name="Daniel Khashabi" userId="62390808-c838-45e6-be59-d6fd0d208bc8" providerId="ADAL" clId="{DC4C3DCF-EE91-4B42-855A-3E16CA03B2C6}" dt="2022-08-25T02:00:56.051" v="1373"/>
          <ac:spMkLst>
            <pc:docMk/>
            <pc:sldMk cId="0" sldId="355"/>
            <ac:spMk id="683" creationId="{00000000-0000-0000-0000-000000000000}"/>
          </ac:spMkLst>
        </pc:spChg>
      </pc:sldChg>
      <pc:sldChg chg="modSp add del mod">
        <pc:chgData name="Daniel Khashabi" userId="62390808-c838-45e6-be59-d6fd0d208bc8" providerId="ADAL" clId="{DC4C3DCF-EE91-4B42-855A-3E16CA03B2C6}" dt="2022-08-25T21:00:02.389" v="2699" actId="2696"/>
        <pc:sldMkLst>
          <pc:docMk/>
          <pc:sldMk cId="0" sldId="356"/>
        </pc:sldMkLst>
        <pc:spChg chg="mod">
          <ac:chgData name="Daniel Khashabi" userId="62390808-c838-45e6-be59-d6fd0d208bc8" providerId="ADAL" clId="{DC4C3DCF-EE91-4B42-855A-3E16CA03B2C6}" dt="2022-08-25T02:00:56.051" v="1373"/>
          <ac:spMkLst>
            <pc:docMk/>
            <pc:sldMk cId="0" sldId="356"/>
            <ac:spMk id="690" creationId="{00000000-0000-0000-0000-000000000000}"/>
          </ac:spMkLst>
        </pc:spChg>
        <pc:picChg chg="mod modCrop">
          <ac:chgData name="Daniel Khashabi" userId="62390808-c838-45e6-be59-d6fd0d208bc8" providerId="ADAL" clId="{DC4C3DCF-EE91-4B42-855A-3E16CA03B2C6}" dt="2022-08-25T20:58:43.126" v="2673" actId="732"/>
          <ac:picMkLst>
            <pc:docMk/>
            <pc:sldMk cId="0" sldId="356"/>
            <ac:picMk id="692" creationId="{00000000-0000-0000-0000-000000000000}"/>
          </ac:picMkLst>
        </pc:picChg>
      </pc:sldChg>
      <pc:sldChg chg="delSp modSp add del mod">
        <pc:chgData name="Daniel Khashabi" userId="62390808-c838-45e6-be59-d6fd0d208bc8" providerId="ADAL" clId="{DC4C3DCF-EE91-4B42-855A-3E16CA03B2C6}" dt="2022-08-25T21:01:17.253" v="2718" actId="2696"/>
        <pc:sldMkLst>
          <pc:docMk/>
          <pc:sldMk cId="0" sldId="357"/>
        </pc:sldMkLst>
        <pc:spChg chg="mod">
          <ac:chgData name="Daniel Khashabi" userId="62390808-c838-45e6-be59-d6fd0d208bc8" providerId="ADAL" clId="{DC4C3DCF-EE91-4B42-855A-3E16CA03B2C6}" dt="2022-08-25T02:00:56.051" v="1373"/>
          <ac:spMkLst>
            <pc:docMk/>
            <pc:sldMk cId="0" sldId="357"/>
            <ac:spMk id="697" creationId="{00000000-0000-0000-0000-000000000000}"/>
          </ac:spMkLst>
        </pc:spChg>
        <pc:picChg chg="del mod modCrop">
          <ac:chgData name="Daniel Khashabi" userId="62390808-c838-45e6-be59-d6fd0d208bc8" providerId="ADAL" clId="{DC4C3DCF-EE91-4B42-855A-3E16CA03B2C6}" dt="2022-08-25T21:00:42.926" v="2702" actId="21"/>
          <ac:picMkLst>
            <pc:docMk/>
            <pc:sldMk cId="0" sldId="357"/>
            <ac:picMk id="699" creationId="{00000000-0000-0000-0000-000000000000}"/>
          </ac:picMkLst>
        </pc:picChg>
      </pc:sldChg>
      <pc:sldChg chg="add">
        <pc:chgData name="Daniel Khashabi" userId="62390808-c838-45e6-be59-d6fd0d208bc8" providerId="ADAL" clId="{DC4C3DCF-EE91-4B42-855A-3E16CA03B2C6}" dt="2022-08-29T18:07:33.881" v="6594"/>
        <pc:sldMkLst>
          <pc:docMk/>
          <pc:sldMk cId="3770786909" sldId="359"/>
        </pc:sldMkLst>
        <pc:spChg chg="add mod">
          <ac:chgData name="Daniel Khashabi" userId="62390808-c838-45e6-be59-d6fd0d208bc8" providerId="ADAL" clId="{DC4C3DCF-EE91-4B42-855A-3E16CA03B2C6}" dt="2022-08-25T23:33:48.517" v="3116" actId="1076"/>
          <ac:spMkLst>
            <pc:docMk/>
            <pc:sldMk cId="3770786909" sldId="359"/>
            <ac:spMk id="2" creationId="{F08096BA-0BAE-EDD3-A7FD-BB21FB06271E}"/>
          </ac:spMkLst>
        </pc:spChg>
        <pc:spChg chg="add mod">
          <ac:chgData name="Daniel Khashabi" userId="62390808-c838-45e6-be59-d6fd0d208bc8" providerId="ADAL" clId="{DC4C3DCF-EE91-4B42-855A-3E16CA03B2C6}" dt="2022-08-25T23:33:48.517" v="3116" actId="1076"/>
          <ac:spMkLst>
            <pc:docMk/>
            <pc:sldMk cId="3770786909" sldId="359"/>
            <ac:spMk id="3" creationId="{253B5D01-4092-29FE-D164-EFE80F240D40}"/>
          </ac:spMkLst>
        </pc:spChg>
        <pc:spChg chg="mod">
          <ac:chgData name="Daniel Khashabi" userId="62390808-c838-45e6-be59-d6fd0d208bc8" providerId="ADAL" clId="{DC4C3DCF-EE91-4B42-855A-3E16CA03B2C6}" dt="2022-08-25T23:33:43.703" v="3111"/>
          <ac:spMkLst>
            <pc:docMk/>
            <pc:sldMk cId="3770786909" sldId="359"/>
            <ac:spMk id="5" creationId="{848C4870-3029-9DCE-EE81-BC3FDF3AD37D}"/>
          </ac:spMkLst>
        </pc:spChg>
        <pc:spChg chg="mod">
          <ac:chgData name="Daniel Khashabi" userId="62390808-c838-45e6-be59-d6fd0d208bc8" providerId="ADAL" clId="{DC4C3DCF-EE91-4B42-855A-3E16CA03B2C6}" dt="2022-08-25T23:33:43.703" v="3111"/>
          <ac:spMkLst>
            <pc:docMk/>
            <pc:sldMk cId="3770786909" sldId="359"/>
            <ac:spMk id="16" creationId="{38139B2B-4BED-6B92-F5FE-0F9B661C8C6E}"/>
          </ac:spMkLst>
        </pc:spChg>
        <pc:spChg chg="mod">
          <ac:chgData name="Daniel Khashabi" userId="62390808-c838-45e6-be59-d6fd0d208bc8" providerId="ADAL" clId="{DC4C3DCF-EE91-4B42-855A-3E16CA03B2C6}" dt="2022-08-25T23:33:43.703" v="3111"/>
          <ac:spMkLst>
            <pc:docMk/>
            <pc:sldMk cId="3770786909" sldId="359"/>
            <ac:spMk id="17" creationId="{89F66F9A-5A82-6326-3CF0-17322D8C7C58}"/>
          </ac:spMkLst>
        </pc:spChg>
        <pc:spChg chg="mod">
          <ac:chgData name="Daniel Khashabi" userId="62390808-c838-45e6-be59-d6fd0d208bc8" providerId="ADAL" clId="{DC4C3DCF-EE91-4B42-855A-3E16CA03B2C6}" dt="2022-08-25T23:33:43.703" v="3111"/>
          <ac:spMkLst>
            <pc:docMk/>
            <pc:sldMk cId="3770786909" sldId="359"/>
            <ac:spMk id="20" creationId="{EDC41699-0DE9-9761-4242-7DADBAC1A13E}"/>
          </ac:spMkLst>
        </pc:spChg>
        <pc:spChg chg="mod">
          <ac:chgData name="Daniel Khashabi" userId="62390808-c838-45e6-be59-d6fd0d208bc8" providerId="ADAL" clId="{DC4C3DCF-EE91-4B42-855A-3E16CA03B2C6}" dt="2022-08-25T23:33:43.703" v="3111"/>
          <ac:spMkLst>
            <pc:docMk/>
            <pc:sldMk cId="3770786909" sldId="359"/>
            <ac:spMk id="21" creationId="{482FE3E6-BA64-F14F-E2F4-C7173F319E21}"/>
          </ac:spMkLst>
        </pc:spChg>
        <pc:spChg chg="mod">
          <ac:chgData name="Daniel Khashabi" userId="62390808-c838-45e6-be59-d6fd0d208bc8" providerId="ADAL" clId="{DC4C3DCF-EE91-4B42-855A-3E16CA03B2C6}" dt="2022-08-25T23:33:43.703" v="3111"/>
          <ac:spMkLst>
            <pc:docMk/>
            <pc:sldMk cId="3770786909" sldId="359"/>
            <ac:spMk id="22" creationId="{52D78878-22E2-6B52-82E4-55377A9E36AB}"/>
          </ac:spMkLst>
        </pc:spChg>
        <pc:spChg chg="mod">
          <ac:chgData name="Daniel Khashabi" userId="62390808-c838-45e6-be59-d6fd0d208bc8" providerId="ADAL" clId="{DC4C3DCF-EE91-4B42-855A-3E16CA03B2C6}" dt="2022-08-25T23:33:43.703" v="3111"/>
          <ac:spMkLst>
            <pc:docMk/>
            <pc:sldMk cId="3770786909" sldId="359"/>
            <ac:spMk id="23" creationId="{6444E2D1-3E43-9A4B-030C-9E0CC928B292}"/>
          </ac:spMkLst>
        </pc:spChg>
        <pc:spChg chg="mod">
          <ac:chgData name="Daniel Khashabi" userId="62390808-c838-45e6-be59-d6fd0d208bc8" providerId="ADAL" clId="{DC4C3DCF-EE91-4B42-855A-3E16CA03B2C6}" dt="2022-08-25T23:33:43.703" v="3111"/>
          <ac:spMkLst>
            <pc:docMk/>
            <pc:sldMk cId="3770786909" sldId="359"/>
            <ac:spMk id="24" creationId="{B3F07974-F1F2-BD9C-A1D8-BC652A959C7D}"/>
          </ac:spMkLst>
        </pc:spChg>
        <pc:spChg chg="mod">
          <ac:chgData name="Daniel Khashabi" userId="62390808-c838-45e6-be59-d6fd0d208bc8" providerId="ADAL" clId="{DC4C3DCF-EE91-4B42-855A-3E16CA03B2C6}" dt="2022-08-25T23:33:43.703" v="3111"/>
          <ac:spMkLst>
            <pc:docMk/>
            <pc:sldMk cId="3770786909" sldId="359"/>
            <ac:spMk id="25" creationId="{9F87A42E-BCD8-63E2-B0D5-83133FCE7814}"/>
          </ac:spMkLst>
        </pc:spChg>
        <pc:spChg chg="mod">
          <ac:chgData name="Daniel Khashabi" userId="62390808-c838-45e6-be59-d6fd0d208bc8" providerId="ADAL" clId="{DC4C3DCF-EE91-4B42-855A-3E16CA03B2C6}" dt="2022-08-25T23:33:43.703" v="3111"/>
          <ac:spMkLst>
            <pc:docMk/>
            <pc:sldMk cId="3770786909" sldId="359"/>
            <ac:spMk id="31" creationId="{68503D95-BA15-DB75-53AF-B88BF9B220C9}"/>
          </ac:spMkLst>
        </pc:spChg>
        <pc:spChg chg="mod">
          <ac:chgData name="Daniel Khashabi" userId="62390808-c838-45e6-be59-d6fd0d208bc8" providerId="ADAL" clId="{DC4C3DCF-EE91-4B42-855A-3E16CA03B2C6}" dt="2022-08-25T23:33:43.703" v="3111"/>
          <ac:spMkLst>
            <pc:docMk/>
            <pc:sldMk cId="3770786909" sldId="359"/>
            <ac:spMk id="32" creationId="{18BD0388-C368-BDDB-9850-638B93CE9A9E}"/>
          </ac:spMkLst>
        </pc:spChg>
        <pc:spChg chg="mod">
          <ac:chgData name="Daniel Khashabi" userId="62390808-c838-45e6-be59-d6fd0d208bc8" providerId="ADAL" clId="{DC4C3DCF-EE91-4B42-855A-3E16CA03B2C6}" dt="2022-08-25T23:33:43.703" v="3111"/>
          <ac:spMkLst>
            <pc:docMk/>
            <pc:sldMk cId="3770786909" sldId="359"/>
            <ac:spMk id="33" creationId="{4D819E53-36C0-FA6D-F15F-6F095620F7AD}"/>
          </ac:spMkLst>
        </pc:spChg>
        <pc:spChg chg="add mod">
          <ac:chgData name="Daniel Khashabi" userId="62390808-c838-45e6-be59-d6fd0d208bc8" providerId="ADAL" clId="{DC4C3DCF-EE91-4B42-855A-3E16CA03B2C6}" dt="2022-08-30T01:17:49.560" v="14042"/>
          <ac:spMkLst>
            <pc:docMk/>
            <pc:sldMk cId="3770786909" sldId="359"/>
            <ac:spMk id="35" creationId="{1506C866-4CBF-9D2C-9450-2AFE06A5B589}"/>
          </ac:spMkLst>
        </pc:spChg>
        <pc:spChg chg="add mod">
          <ac:chgData name="Daniel Khashabi" userId="62390808-c838-45e6-be59-d6fd0d208bc8" providerId="ADAL" clId="{DC4C3DCF-EE91-4B42-855A-3E16CA03B2C6}" dt="2022-08-25T23:37:38.727" v="3234" actId="20577"/>
          <ac:spMkLst>
            <pc:docMk/>
            <pc:sldMk cId="3770786909" sldId="359"/>
            <ac:spMk id="36" creationId="{3ED2A757-4D7B-193C-A693-7F9244EBE3C5}"/>
          </ac:spMkLst>
        </pc:spChg>
        <pc:spChg chg="add del mod">
          <ac:chgData name="Daniel Khashabi" userId="62390808-c838-45e6-be59-d6fd0d208bc8" providerId="ADAL" clId="{DC4C3DCF-EE91-4B42-855A-3E16CA03B2C6}" dt="2022-08-25T23:37:11.872" v="3225" actId="478"/>
          <ac:spMkLst>
            <pc:docMk/>
            <pc:sldMk cId="3770786909" sldId="359"/>
            <ac:spMk id="37" creationId="{97224D53-163C-C623-93B9-AB052A5D2191}"/>
          </ac:spMkLst>
        </pc:spChg>
        <pc:spChg chg="add del mod">
          <ac:chgData name="Daniel Khashabi" userId="62390808-c838-45e6-be59-d6fd0d208bc8" providerId="ADAL" clId="{DC4C3DCF-EE91-4B42-855A-3E16CA03B2C6}" dt="2022-08-25T23:35:54.062" v="3191"/>
          <ac:spMkLst>
            <pc:docMk/>
            <pc:sldMk cId="3770786909" sldId="359"/>
            <ac:spMk id="38" creationId="{CB68FE33-F6FB-5F4E-0E1A-A2F2147ADE86}"/>
          </ac:spMkLst>
        </pc:spChg>
        <pc:spChg chg="add del mod">
          <ac:chgData name="Daniel Khashabi" userId="62390808-c838-45e6-be59-d6fd0d208bc8" providerId="ADAL" clId="{DC4C3DCF-EE91-4B42-855A-3E16CA03B2C6}" dt="2022-08-25T23:36:53.874" v="3217" actId="478"/>
          <ac:spMkLst>
            <pc:docMk/>
            <pc:sldMk cId="3770786909" sldId="359"/>
            <ac:spMk id="41" creationId="{CE5C537C-28CF-DF9A-5340-0232D7A344DE}"/>
          </ac:spMkLst>
        </pc:spChg>
        <pc:spChg chg="add mod ord">
          <ac:chgData name="Daniel Khashabi" userId="62390808-c838-45e6-be59-d6fd0d208bc8" providerId="ADAL" clId="{DC4C3DCF-EE91-4B42-855A-3E16CA03B2C6}" dt="2022-08-30T01:21:10.601" v="14367" actId="20577"/>
          <ac:spMkLst>
            <pc:docMk/>
            <pc:sldMk cId="3770786909" sldId="359"/>
            <ac:spMk id="43" creationId="{5FBE43C4-7496-366C-3E80-563816F87397}"/>
          </ac:spMkLst>
        </pc:spChg>
        <pc:spChg chg="add mod">
          <ac:chgData name="Daniel Khashabi" userId="62390808-c838-45e6-be59-d6fd0d208bc8" providerId="ADAL" clId="{DC4C3DCF-EE91-4B42-855A-3E16CA03B2C6}" dt="2022-08-26T01:33:14.215" v="5783" actId="1076"/>
          <ac:spMkLst>
            <pc:docMk/>
            <pc:sldMk cId="3770786909" sldId="359"/>
            <ac:spMk id="44" creationId="{057AAE97-4AF4-E412-2462-47024B3F873E}"/>
          </ac:spMkLst>
        </pc:spChg>
        <pc:spChg chg="mod ord">
          <ac:chgData name="Daniel Khashabi" userId="62390808-c838-45e6-be59-d6fd0d208bc8" providerId="ADAL" clId="{DC4C3DCF-EE91-4B42-855A-3E16CA03B2C6}" dt="2022-08-29T18:06:43.467" v="6588"/>
          <ac:spMkLst>
            <pc:docMk/>
            <pc:sldMk cId="3770786909" sldId="359"/>
            <ac:spMk id="710" creationId="{00000000-0000-0000-0000-000000000000}"/>
          </ac:spMkLst>
        </pc:spChg>
        <pc:spChg chg="del mod ord">
          <ac:chgData name="Daniel Khashabi" userId="62390808-c838-45e6-be59-d6fd0d208bc8" providerId="ADAL" clId="{DC4C3DCF-EE91-4B42-855A-3E16CA03B2C6}" dt="2022-08-25T23:56:54.731" v="3797" actId="700"/>
          <ac:spMkLst>
            <pc:docMk/>
            <pc:sldMk cId="3770786909" sldId="359"/>
            <ac:spMk id="711" creationId="{00000000-0000-0000-0000-000000000000}"/>
          </ac:spMkLst>
        </pc:spChg>
        <pc:grpChg chg="add mod">
          <ac:chgData name="Daniel Khashabi" userId="62390808-c838-45e6-be59-d6fd0d208bc8" providerId="ADAL" clId="{DC4C3DCF-EE91-4B42-855A-3E16CA03B2C6}" dt="2022-08-25T23:33:48.517" v="3116" actId="1076"/>
          <ac:grpSpMkLst>
            <pc:docMk/>
            <pc:sldMk cId="3770786909" sldId="359"/>
            <ac:grpSpMk id="4" creationId="{4635C3CA-469B-0E0D-5D0B-AC3CF5E1DEC6}"/>
          </ac:grpSpMkLst>
        </pc:grpChg>
        <pc:grpChg chg="mod">
          <ac:chgData name="Daniel Khashabi" userId="62390808-c838-45e6-be59-d6fd0d208bc8" providerId="ADAL" clId="{DC4C3DCF-EE91-4B42-855A-3E16CA03B2C6}" dt="2022-08-25T23:33:43.703" v="3111"/>
          <ac:grpSpMkLst>
            <pc:docMk/>
            <pc:sldMk cId="3770786909" sldId="359"/>
            <ac:grpSpMk id="6" creationId="{DC882825-582C-F5B2-09E1-699300DD09C8}"/>
          </ac:grpSpMkLst>
        </pc:grpChg>
        <pc:grpChg chg="mod">
          <ac:chgData name="Daniel Khashabi" userId="62390808-c838-45e6-be59-d6fd0d208bc8" providerId="ADAL" clId="{DC4C3DCF-EE91-4B42-855A-3E16CA03B2C6}" dt="2022-08-25T23:33:43.703" v="3111"/>
          <ac:grpSpMkLst>
            <pc:docMk/>
            <pc:sldMk cId="3770786909" sldId="359"/>
            <ac:grpSpMk id="14" creationId="{B7D7EC39-3E6C-A3FF-CE69-97E130E0ED30}"/>
          </ac:grpSpMkLst>
        </pc:grpChg>
        <pc:picChg chg="add mod modCrop">
          <ac:chgData name="Daniel Khashabi" userId="62390808-c838-45e6-be59-d6fd0d208bc8" providerId="ADAL" clId="{DC4C3DCF-EE91-4B42-855A-3E16CA03B2C6}" dt="2022-08-30T01:20:38.285" v="14295" actId="732"/>
          <ac:picMkLst>
            <pc:docMk/>
            <pc:sldMk cId="3770786909" sldId="359"/>
            <ac:picMk id="34" creationId="{41D1DF25-1F11-C3C4-9B5C-638F2B9F913F}"/>
          </ac:picMkLst>
        </pc:picChg>
        <pc:picChg chg="add del mod modCrop">
          <ac:chgData name="Daniel Khashabi" userId="62390808-c838-45e6-be59-d6fd0d208bc8" providerId="ADAL" clId="{DC4C3DCF-EE91-4B42-855A-3E16CA03B2C6}" dt="2022-08-25T23:36:59.614" v="3219" actId="478"/>
          <ac:picMkLst>
            <pc:docMk/>
            <pc:sldMk cId="3770786909" sldId="359"/>
            <ac:picMk id="35" creationId="{491996B7-A245-77F6-1F2A-596EA39D3800}"/>
          </ac:picMkLst>
        </pc:picChg>
        <pc:picChg chg="add del mod modCrop">
          <ac:chgData name="Daniel Khashabi" userId="62390808-c838-45e6-be59-d6fd0d208bc8" providerId="ADAL" clId="{DC4C3DCF-EE91-4B42-855A-3E16CA03B2C6}" dt="2022-08-25T23:36:26.970" v="3202" actId="21"/>
          <ac:picMkLst>
            <pc:docMk/>
            <pc:sldMk cId="3770786909" sldId="359"/>
            <ac:picMk id="39" creationId="{E23B6734-E255-F47F-FF59-9AFB5FFB62A3}"/>
          </ac:picMkLst>
        </pc:picChg>
        <pc:picChg chg="add mod modCrop">
          <ac:chgData name="Daniel Khashabi" userId="62390808-c838-45e6-be59-d6fd0d208bc8" providerId="ADAL" clId="{DC4C3DCF-EE91-4B42-855A-3E16CA03B2C6}" dt="2022-08-30T01:20:47.649" v="14297" actId="732"/>
          <ac:picMkLst>
            <pc:docMk/>
            <pc:sldMk cId="3770786909" sldId="359"/>
            <ac:picMk id="40" creationId="{9EC56AC1-6C5B-381E-A869-2944CCFCFABC}"/>
          </ac:picMkLst>
        </pc:picChg>
        <pc:picChg chg="add mod modCrop">
          <ac:chgData name="Daniel Khashabi" userId="62390808-c838-45e6-be59-d6fd0d208bc8" providerId="ADAL" clId="{DC4C3DCF-EE91-4B42-855A-3E16CA03B2C6}" dt="2022-08-25T23:38:14.095" v="3244" actId="1038"/>
          <ac:picMkLst>
            <pc:docMk/>
            <pc:sldMk cId="3770786909" sldId="359"/>
            <ac:picMk id="42" creationId="{A87835EB-C5AE-9E0B-129C-E76A4B376F10}"/>
          </ac:picMkLst>
        </pc:picChg>
        <pc:picChg chg="del">
          <ac:chgData name="Daniel Khashabi" userId="62390808-c838-45e6-be59-d6fd0d208bc8" providerId="ADAL" clId="{DC4C3DCF-EE91-4B42-855A-3E16CA03B2C6}" dt="2022-08-25T23:33:43.177" v="3110" actId="478"/>
          <ac:picMkLst>
            <pc:docMk/>
            <pc:sldMk cId="3770786909" sldId="359"/>
            <ac:picMk id="712" creationId="{00000000-0000-0000-0000-000000000000}"/>
          </ac:picMkLst>
        </pc:picChg>
        <pc:cxnChg chg="mod">
          <ac:chgData name="Daniel Khashabi" userId="62390808-c838-45e6-be59-d6fd0d208bc8" providerId="ADAL" clId="{DC4C3DCF-EE91-4B42-855A-3E16CA03B2C6}" dt="2022-08-25T23:33:43.703" v="3111"/>
          <ac:cxnSpMkLst>
            <pc:docMk/>
            <pc:sldMk cId="3770786909" sldId="359"/>
            <ac:cxnSpMk id="7" creationId="{B1B32D35-D00B-A823-C318-55BEF3E09472}"/>
          </ac:cxnSpMkLst>
        </pc:cxnChg>
        <pc:cxnChg chg="mod">
          <ac:chgData name="Daniel Khashabi" userId="62390808-c838-45e6-be59-d6fd0d208bc8" providerId="ADAL" clId="{DC4C3DCF-EE91-4B42-855A-3E16CA03B2C6}" dt="2022-08-25T23:33:43.703" v="3111"/>
          <ac:cxnSpMkLst>
            <pc:docMk/>
            <pc:sldMk cId="3770786909" sldId="359"/>
            <ac:cxnSpMk id="8" creationId="{51946C8A-00DC-2262-CCF7-65BD077FFCFD}"/>
          </ac:cxnSpMkLst>
        </pc:cxnChg>
        <pc:cxnChg chg="mod">
          <ac:chgData name="Daniel Khashabi" userId="62390808-c838-45e6-be59-d6fd0d208bc8" providerId="ADAL" clId="{DC4C3DCF-EE91-4B42-855A-3E16CA03B2C6}" dt="2022-08-25T23:33:43.703" v="3111"/>
          <ac:cxnSpMkLst>
            <pc:docMk/>
            <pc:sldMk cId="3770786909" sldId="359"/>
            <ac:cxnSpMk id="9" creationId="{CE67AF00-15D8-CDD2-E035-9A848B72051B}"/>
          </ac:cxnSpMkLst>
        </pc:cxnChg>
        <pc:cxnChg chg="mod">
          <ac:chgData name="Daniel Khashabi" userId="62390808-c838-45e6-be59-d6fd0d208bc8" providerId="ADAL" clId="{DC4C3DCF-EE91-4B42-855A-3E16CA03B2C6}" dt="2022-08-25T23:33:43.703" v="3111"/>
          <ac:cxnSpMkLst>
            <pc:docMk/>
            <pc:sldMk cId="3770786909" sldId="359"/>
            <ac:cxnSpMk id="10" creationId="{73A76F5E-1DD1-28E5-7DDE-C53F2C9E069C}"/>
          </ac:cxnSpMkLst>
        </pc:cxnChg>
        <pc:cxnChg chg="mod">
          <ac:chgData name="Daniel Khashabi" userId="62390808-c838-45e6-be59-d6fd0d208bc8" providerId="ADAL" clId="{DC4C3DCF-EE91-4B42-855A-3E16CA03B2C6}" dt="2022-08-25T23:33:43.703" v="3111"/>
          <ac:cxnSpMkLst>
            <pc:docMk/>
            <pc:sldMk cId="3770786909" sldId="359"/>
            <ac:cxnSpMk id="11" creationId="{0D511F23-12C7-070F-41BA-F354C5BF9346}"/>
          </ac:cxnSpMkLst>
        </pc:cxnChg>
        <pc:cxnChg chg="mod">
          <ac:chgData name="Daniel Khashabi" userId="62390808-c838-45e6-be59-d6fd0d208bc8" providerId="ADAL" clId="{DC4C3DCF-EE91-4B42-855A-3E16CA03B2C6}" dt="2022-08-25T23:33:43.703" v="3111"/>
          <ac:cxnSpMkLst>
            <pc:docMk/>
            <pc:sldMk cId="3770786909" sldId="359"/>
            <ac:cxnSpMk id="12" creationId="{602B68D6-77E2-9DE6-243F-4BBDE3B5A3CB}"/>
          </ac:cxnSpMkLst>
        </pc:cxnChg>
        <pc:cxnChg chg="mod">
          <ac:chgData name="Daniel Khashabi" userId="62390808-c838-45e6-be59-d6fd0d208bc8" providerId="ADAL" clId="{DC4C3DCF-EE91-4B42-855A-3E16CA03B2C6}" dt="2022-08-25T23:33:43.703" v="3111"/>
          <ac:cxnSpMkLst>
            <pc:docMk/>
            <pc:sldMk cId="3770786909" sldId="359"/>
            <ac:cxnSpMk id="13" creationId="{EABEBD02-2BD7-5904-167E-6D7A639F77B3}"/>
          </ac:cxnSpMkLst>
        </pc:cxnChg>
        <pc:cxnChg chg="mod">
          <ac:chgData name="Daniel Khashabi" userId="62390808-c838-45e6-be59-d6fd0d208bc8" providerId="ADAL" clId="{DC4C3DCF-EE91-4B42-855A-3E16CA03B2C6}" dt="2022-08-25T23:33:43.703" v="3111"/>
          <ac:cxnSpMkLst>
            <pc:docMk/>
            <pc:sldMk cId="3770786909" sldId="359"/>
            <ac:cxnSpMk id="15" creationId="{DB5E6AC4-F311-4354-F34D-98FBB1044A28}"/>
          </ac:cxnSpMkLst>
        </pc:cxnChg>
        <pc:cxnChg chg="mod">
          <ac:chgData name="Daniel Khashabi" userId="62390808-c838-45e6-be59-d6fd0d208bc8" providerId="ADAL" clId="{DC4C3DCF-EE91-4B42-855A-3E16CA03B2C6}" dt="2022-08-25T23:33:43.703" v="3111"/>
          <ac:cxnSpMkLst>
            <pc:docMk/>
            <pc:sldMk cId="3770786909" sldId="359"/>
            <ac:cxnSpMk id="18" creationId="{B86E051D-389B-6D1F-AF4B-90404491E620}"/>
          </ac:cxnSpMkLst>
        </pc:cxnChg>
        <pc:cxnChg chg="mod">
          <ac:chgData name="Daniel Khashabi" userId="62390808-c838-45e6-be59-d6fd0d208bc8" providerId="ADAL" clId="{DC4C3DCF-EE91-4B42-855A-3E16CA03B2C6}" dt="2022-08-25T23:33:43.703" v="3111"/>
          <ac:cxnSpMkLst>
            <pc:docMk/>
            <pc:sldMk cId="3770786909" sldId="359"/>
            <ac:cxnSpMk id="19" creationId="{B717A551-5DE1-1740-4C92-86CB9C496EF2}"/>
          </ac:cxnSpMkLst>
        </pc:cxnChg>
        <pc:cxnChg chg="mod">
          <ac:chgData name="Daniel Khashabi" userId="62390808-c838-45e6-be59-d6fd0d208bc8" providerId="ADAL" clId="{DC4C3DCF-EE91-4B42-855A-3E16CA03B2C6}" dt="2022-08-25T23:33:43.703" v="3111"/>
          <ac:cxnSpMkLst>
            <pc:docMk/>
            <pc:sldMk cId="3770786909" sldId="359"/>
            <ac:cxnSpMk id="26" creationId="{3ACABB89-4C26-B6C5-D9EF-5CE97F566249}"/>
          </ac:cxnSpMkLst>
        </pc:cxnChg>
        <pc:cxnChg chg="mod">
          <ac:chgData name="Daniel Khashabi" userId="62390808-c838-45e6-be59-d6fd0d208bc8" providerId="ADAL" clId="{DC4C3DCF-EE91-4B42-855A-3E16CA03B2C6}" dt="2022-08-25T23:33:43.703" v="3111"/>
          <ac:cxnSpMkLst>
            <pc:docMk/>
            <pc:sldMk cId="3770786909" sldId="359"/>
            <ac:cxnSpMk id="27" creationId="{EC12FBE7-0C0B-2C79-1AEE-69A5383296BD}"/>
          </ac:cxnSpMkLst>
        </pc:cxnChg>
        <pc:cxnChg chg="mod">
          <ac:chgData name="Daniel Khashabi" userId="62390808-c838-45e6-be59-d6fd0d208bc8" providerId="ADAL" clId="{DC4C3DCF-EE91-4B42-855A-3E16CA03B2C6}" dt="2022-08-25T23:33:43.703" v="3111"/>
          <ac:cxnSpMkLst>
            <pc:docMk/>
            <pc:sldMk cId="3770786909" sldId="359"/>
            <ac:cxnSpMk id="28" creationId="{7A24E72B-8E54-950F-31BE-609C101C52D8}"/>
          </ac:cxnSpMkLst>
        </pc:cxnChg>
        <pc:cxnChg chg="mod">
          <ac:chgData name="Daniel Khashabi" userId="62390808-c838-45e6-be59-d6fd0d208bc8" providerId="ADAL" clId="{DC4C3DCF-EE91-4B42-855A-3E16CA03B2C6}" dt="2022-08-25T23:33:43.703" v="3111"/>
          <ac:cxnSpMkLst>
            <pc:docMk/>
            <pc:sldMk cId="3770786909" sldId="359"/>
            <ac:cxnSpMk id="29" creationId="{55E61844-57EC-692E-AD6C-42CA86EED28C}"/>
          </ac:cxnSpMkLst>
        </pc:cxnChg>
        <pc:cxnChg chg="mod">
          <ac:chgData name="Daniel Khashabi" userId="62390808-c838-45e6-be59-d6fd0d208bc8" providerId="ADAL" clId="{DC4C3DCF-EE91-4B42-855A-3E16CA03B2C6}" dt="2022-08-25T23:33:43.703" v="3111"/>
          <ac:cxnSpMkLst>
            <pc:docMk/>
            <pc:sldMk cId="3770786909" sldId="359"/>
            <ac:cxnSpMk id="30" creationId="{9A3CA5E8-26EC-E14A-A536-FB337CE57732}"/>
          </ac:cxnSpMkLst>
        </pc:cxnChg>
      </pc:sldChg>
      <pc:sldChg chg="modSp add del">
        <pc:chgData name="Daniel Khashabi" userId="62390808-c838-45e6-be59-d6fd0d208bc8" providerId="ADAL" clId="{DC4C3DCF-EE91-4B42-855A-3E16CA03B2C6}" dt="2022-08-25T23:28:47.331" v="3102" actId="2696"/>
        <pc:sldMkLst>
          <pc:docMk/>
          <pc:sldMk cId="0" sldId="406"/>
        </pc:sldMkLst>
        <pc:spChg chg="mod">
          <ac:chgData name="Daniel Khashabi" userId="62390808-c838-45e6-be59-d6fd0d208bc8" providerId="ADAL" clId="{DC4C3DCF-EE91-4B42-855A-3E16CA03B2C6}" dt="2022-08-25T02:00:56.051" v="1373"/>
          <ac:spMkLst>
            <pc:docMk/>
            <pc:sldMk cId="0" sldId="406"/>
            <ac:spMk id="1108" creationId="{00000000-0000-0000-0000-000000000000}"/>
          </ac:spMkLst>
        </pc:spChg>
      </pc:sldChg>
      <pc:sldChg chg="add del mod modShow">
        <pc:chgData name="Daniel Khashabi" userId="62390808-c838-45e6-be59-d6fd0d208bc8" providerId="ADAL" clId="{DC4C3DCF-EE91-4B42-855A-3E16CA03B2C6}" dt="2022-08-26T01:44:01.270" v="6429" actId="2696"/>
        <pc:sldMkLst>
          <pc:docMk/>
          <pc:sldMk cId="4195598008" sldId="406"/>
        </pc:sldMkLst>
      </pc:sldChg>
      <pc:sldChg chg="modSp add del">
        <pc:chgData name="Daniel Khashabi" userId="62390808-c838-45e6-be59-d6fd0d208bc8" providerId="ADAL" clId="{DC4C3DCF-EE91-4B42-855A-3E16CA03B2C6}" dt="2022-08-25T20:46:53.003" v="2431" actId="2696"/>
        <pc:sldMkLst>
          <pc:docMk/>
          <pc:sldMk cId="0" sldId="407"/>
        </pc:sldMkLst>
        <pc:spChg chg="mod">
          <ac:chgData name="Daniel Khashabi" userId="62390808-c838-45e6-be59-d6fd0d208bc8" providerId="ADAL" clId="{DC4C3DCF-EE91-4B42-855A-3E16CA03B2C6}" dt="2022-08-25T02:00:56.051" v="1373"/>
          <ac:spMkLst>
            <pc:docMk/>
            <pc:sldMk cId="0" sldId="407"/>
            <ac:spMk id="1115" creationId="{00000000-0000-0000-0000-000000000000}"/>
          </ac:spMkLst>
        </pc:spChg>
      </pc:sldChg>
      <pc:sldChg chg="addSp modSp add mod modTransition">
        <pc:chgData name="Daniel Khashabi" userId="62390808-c838-45e6-be59-d6fd0d208bc8" providerId="ADAL" clId="{DC4C3DCF-EE91-4B42-855A-3E16CA03B2C6}" dt="2022-08-30T01:17:49.560" v="14042"/>
        <pc:sldMkLst>
          <pc:docMk/>
          <pc:sldMk cId="793130089" sldId="421"/>
        </pc:sldMkLst>
        <pc:spChg chg="mod">
          <ac:chgData name="Daniel Khashabi" userId="62390808-c838-45e6-be59-d6fd0d208bc8" providerId="ADAL" clId="{DC4C3DCF-EE91-4B42-855A-3E16CA03B2C6}" dt="2022-08-29T18:45:58.153" v="8372" actId="207"/>
          <ac:spMkLst>
            <pc:docMk/>
            <pc:sldMk cId="793130089" sldId="421"/>
            <ac:spMk id="2" creationId="{53AA8EE9-FA76-DE12-1DBE-A1B58F1E06C1}"/>
          </ac:spMkLst>
        </pc:spChg>
        <pc:spChg chg="mod">
          <ac:chgData name="Daniel Khashabi" userId="62390808-c838-45e6-be59-d6fd0d208bc8" providerId="ADAL" clId="{DC4C3DCF-EE91-4B42-855A-3E16CA03B2C6}" dt="2022-08-29T18:44:15.851" v="8278" actId="20577"/>
          <ac:spMkLst>
            <pc:docMk/>
            <pc:sldMk cId="793130089" sldId="421"/>
            <ac:spMk id="3" creationId="{B506AAA9-D0C7-3DA4-A782-19843BC8B674}"/>
          </ac:spMkLst>
        </pc:spChg>
        <pc:spChg chg="add mod">
          <ac:chgData name="Daniel Khashabi" userId="62390808-c838-45e6-be59-d6fd0d208bc8" providerId="ADAL" clId="{DC4C3DCF-EE91-4B42-855A-3E16CA03B2C6}" dt="2022-08-30T01:17:49.560" v="14042"/>
          <ac:spMkLst>
            <pc:docMk/>
            <pc:sldMk cId="793130089" sldId="421"/>
            <ac:spMk id="4" creationId="{1099CEE2-147C-1E58-AB4B-1F7EC9908A93}"/>
          </ac:spMkLst>
        </pc:spChg>
      </pc:sldChg>
      <pc:sldChg chg="modSp add del mod">
        <pc:chgData name="Daniel Khashabi" userId="62390808-c838-45e6-be59-d6fd0d208bc8" providerId="ADAL" clId="{DC4C3DCF-EE91-4B42-855A-3E16CA03B2C6}" dt="2022-08-26T00:59:14.602" v="5324" actId="2696"/>
        <pc:sldMkLst>
          <pc:docMk/>
          <pc:sldMk cId="2189568181" sldId="421"/>
        </pc:sldMkLst>
        <pc:spChg chg="mod">
          <ac:chgData name="Daniel Khashabi" userId="62390808-c838-45e6-be59-d6fd0d208bc8" providerId="ADAL" clId="{DC4C3DCF-EE91-4B42-855A-3E16CA03B2C6}" dt="2022-08-25T21:32:11.862" v="3094" actId="20577"/>
          <ac:spMkLst>
            <pc:docMk/>
            <pc:sldMk cId="2189568181" sldId="421"/>
            <ac:spMk id="2" creationId="{53AA8EE9-FA76-DE12-1DBE-A1B58F1E06C1}"/>
          </ac:spMkLst>
        </pc:spChg>
        <pc:spChg chg="mod">
          <ac:chgData name="Daniel Khashabi" userId="62390808-c838-45e6-be59-d6fd0d208bc8" providerId="ADAL" clId="{DC4C3DCF-EE91-4B42-855A-3E16CA03B2C6}" dt="2022-08-25T21:32:23.192" v="3101" actId="20577"/>
          <ac:spMkLst>
            <pc:docMk/>
            <pc:sldMk cId="2189568181" sldId="421"/>
            <ac:spMk id="3" creationId="{B506AAA9-D0C7-3DA4-A782-19843BC8B674}"/>
          </ac:spMkLst>
        </pc:spChg>
      </pc:sldChg>
      <pc:sldChg chg="add del mod modShow">
        <pc:chgData name="Daniel Khashabi" userId="62390808-c838-45e6-be59-d6fd0d208bc8" providerId="ADAL" clId="{DC4C3DCF-EE91-4B42-855A-3E16CA03B2C6}" dt="2022-08-26T01:44:01.270" v="6429" actId="2696"/>
        <pc:sldMkLst>
          <pc:docMk/>
          <pc:sldMk cId="318431542" sldId="422"/>
        </pc:sldMkLst>
      </pc:sldChg>
      <pc:sldChg chg="addSp modSp new del mod">
        <pc:chgData name="Daniel Khashabi" userId="62390808-c838-45e6-be59-d6fd0d208bc8" providerId="ADAL" clId="{DC4C3DCF-EE91-4B42-855A-3E16CA03B2C6}" dt="2022-08-25T23:28:47.331" v="3102" actId="2696"/>
        <pc:sldMkLst>
          <pc:docMk/>
          <pc:sldMk cId="2164251824" sldId="422"/>
        </pc:sldMkLst>
        <pc:spChg chg="mod">
          <ac:chgData name="Daniel Khashabi" userId="62390808-c838-45e6-be59-d6fd0d208bc8" providerId="ADAL" clId="{DC4C3DCF-EE91-4B42-855A-3E16CA03B2C6}" dt="2022-08-25T02:00:56.051" v="1373"/>
          <ac:spMkLst>
            <pc:docMk/>
            <pc:sldMk cId="2164251824" sldId="422"/>
            <ac:spMk id="2" creationId="{CE0232BB-834B-ED67-75B6-6848C770BFAA}"/>
          </ac:spMkLst>
        </pc:spChg>
        <pc:spChg chg="mod">
          <ac:chgData name="Daniel Khashabi" userId="62390808-c838-45e6-be59-d6fd0d208bc8" providerId="ADAL" clId="{DC4C3DCF-EE91-4B42-855A-3E16CA03B2C6}" dt="2022-08-23T23:47:09.177" v="373" actId="20577"/>
          <ac:spMkLst>
            <pc:docMk/>
            <pc:sldMk cId="2164251824" sldId="422"/>
            <ac:spMk id="3" creationId="{24367DC0-24F2-1618-534E-B4EAA645186E}"/>
          </ac:spMkLst>
        </pc:spChg>
        <pc:picChg chg="add mod">
          <ac:chgData name="Daniel Khashabi" userId="62390808-c838-45e6-be59-d6fd0d208bc8" providerId="ADAL" clId="{DC4C3DCF-EE91-4B42-855A-3E16CA03B2C6}" dt="2022-08-23T23:47:16.763" v="376" actId="962"/>
          <ac:picMkLst>
            <pc:docMk/>
            <pc:sldMk cId="2164251824" sldId="422"/>
            <ac:picMk id="5" creationId="{24A7AAFF-D13A-95E5-9C1E-389170A029B8}"/>
          </ac:picMkLst>
        </pc:picChg>
      </pc:sldChg>
      <pc:sldChg chg="addSp modSp new del mod">
        <pc:chgData name="Daniel Khashabi" userId="62390808-c838-45e6-be59-d6fd0d208bc8" providerId="ADAL" clId="{DC4C3DCF-EE91-4B42-855A-3E16CA03B2C6}" dt="2022-08-25T23:28:47.331" v="3102" actId="2696"/>
        <pc:sldMkLst>
          <pc:docMk/>
          <pc:sldMk cId="665625249" sldId="423"/>
        </pc:sldMkLst>
        <pc:spChg chg="mod">
          <ac:chgData name="Daniel Khashabi" userId="62390808-c838-45e6-be59-d6fd0d208bc8" providerId="ADAL" clId="{DC4C3DCF-EE91-4B42-855A-3E16CA03B2C6}" dt="2022-08-25T02:00:56.051" v="1373"/>
          <ac:spMkLst>
            <pc:docMk/>
            <pc:sldMk cId="665625249" sldId="423"/>
            <ac:spMk id="2" creationId="{3C76B418-6117-3E60-9743-EE17C5659C49}"/>
          </ac:spMkLst>
        </pc:spChg>
        <pc:picChg chg="add mod">
          <ac:chgData name="Daniel Khashabi" userId="62390808-c838-45e6-be59-d6fd0d208bc8" providerId="ADAL" clId="{DC4C3DCF-EE91-4B42-855A-3E16CA03B2C6}" dt="2022-08-23T23:47:28.620" v="384" actId="1036"/>
          <ac:picMkLst>
            <pc:docMk/>
            <pc:sldMk cId="665625249" sldId="423"/>
            <ac:picMk id="5" creationId="{EA66598A-3A75-925C-DE1D-0CDE2970EFBC}"/>
          </ac:picMkLst>
        </pc:picChg>
      </pc:sldChg>
      <pc:sldChg chg="add del mod modShow">
        <pc:chgData name="Daniel Khashabi" userId="62390808-c838-45e6-be59-d6fd0d208bc8" providerId="ADAL" clId="{DC4C3DCF-EE91-4B42-855A-3E16CA03B2C6}" dt="2022-08-26T01:44:01.270" v="6429" actId="2696"/>
        <pc:sldMkLst>
          <pc:docMk/>
          <pc:sldMk cId="2476924487" sldId="423"/>
        </pc:sldMkLst>
      </pc:sldChg>
      <pc:sldChg chg="add del mod modShow">
        <pc:chgData name="Daniel Khashabi" userId="62390808-c838-45e6-be59-d6fd0d208bc8" providerId="ADAL" clId="{DC4C3DCF-EE91-4B42-855A-3E16CA03B2C6}" dt="2022-08-26T01:44:01.270" v="6429" actId="2696"/>
        <pc:sldMkLst>
          <pc:docMk/>
          <pc:sldMk cId="3735078592" sldId="424"/>
        </pc:sldMkLst>
      </pc:sldChg>
      <pc:sldChg chg="addSp modSp new del mod">
        <pc:chgData name="Daniel Khashabi" userId="62390808-c838-45e6-be59-d6fd0d208bc8" providerId="ADAL" clId="{DC4C3DCF-EE91-4B42-855A-3E16CA03B2C6}" dt="2022-08-25T23:28:47.331" v="3102" actId="2696"/>
        <pc:sldMkLst>
          <pc:docMk/>
          <pc:sldMk cId="3965206166" sldId="424"/>
        </pc:sldMkLst>
        <pc:spChg chg="mod">
          <ac:chgData name="Daniel Khashabi" userId="62390808-c838-45e6-be59-d6fd0d208bc8" providerId="ADAL" clId="{DC4C3DCF-EE91-4B42-855A-3E16CA03B2C6}" dt="2022-08-25T02:00:56.051" v="1373"/>
          <ac:spMkLst>
            <pc:docMk/>
            <pc:sldMk cId="3965206166" sldId="424"/>
            <ac:spMk id="2" creationId="{BFB9C873-6579-97F5-8425-AF2C13F14C17}"/>
          </ac:spMkLst>
        </pc:spChg>
        <pc:picChg chg="add mod">
          <ac:chgData name="Daniel Khashabi" userId="62390808-c838-45e6-be59-d6fd0d208bc8" providerId="ADAL" clId="{DC4C3DCF-EE91-4B42-855A-3E16CA03B2C6}" dt="2022-08-23T23:50:29.590" v="393" actId="962"/>
          <ac:picMkLst>
            <pc:docMk/>
            <pc:sldMk cId="3965206166" sldId="424"/>
            <ac:picMk id="5" creationId="{9EFB9EF4-9035-DBC6-9997-4147D42D28F8}"/>
          </ac:picMkLst>
        </pc:picChg>
      </pc:sldChg>
      <pc:sldChg chg="add del mod modShow">
        <pc:chgData name="Daniel Khashabi" userId="62390808-c838-45e6-be59-d6fd0d208bc8" providerId="ADAL" clId="{DC4C3DCF-EE91-4B42-855A-3E16CA03B2C6}" dt="2022-08-26T01:44:01.270" v="6429" actId="2696"/>
        <pc:sldMkLst>
          <pc:docMk/>
          <pc:sldMk cId="1521116206" sldId="425"/>
        </pc:sldMkLst>
      </pc:sldChg>
      <pc:sldChg chg="addSp modSp new del mod">
        <pc:chgData name="Daniel Khashabi" userId="62390808-c838-45e6-be59-d6fd0d208bc8" providerId="ADAL" clId="{DC4C3DCF-EE91-4B42-855A-3E16CA03B2C6}" dt="2022-08-25T23:28:47.331" v="3102" actId="2696"/>
        <pc:sldMkLst>
          <pc:docMk/>
          <pc:sldMk cId="2751518582" sldId="425"/>
        </pc:sldMkLst>
        <pc:spChg chg="mod">
          <ac:chgData name="Daniel Khashabi" userId="62390808-c838-45e6-be59-d6fd0d208bc8" providerId="ADAL" clId="{DC4C3DCF-EE91-4B42-855A-3E16CA03B2C6}" dt="2022-08-25T02:00:56.051" v="1373"/>
          <ac:spMkLst>
            <pc:docMk/>
            <pc:sldMk cId="2751518582" sldId="425"/>
            <ac:spMk id="2" creationId="{26320C8B-45A8-3ACF-B943-534D03882B76}"/>
          </ac:spMkLst>
        </pc:spChg>
        <pc:picChg chg="add mod">
          <ac:chgData name="Daniel Khashabi" userId="62390808-c838-45e6-be59-d6fd0d208bc8" providerId="ADAL" clId="{DC4C3DCF-EE91-4B42-855A-3E16CA03B2C6}" dt="2022-08-23T23:50:47.488" v="396" actId="962"/>
          <ac:picMkLst>
            <pc:docMk/>
            <pc:sldMk cId="2751518582" sldId="425"/>
            <ac:picMk id="5" creationId="{DC7D082C-5949-DE1E-8C6E-01ADA687CDE4}"/>
          </ac:picMkLst>
        </pc:picChg>
      </pc:sldChg>
      <pc:sldChg chg="addSp modSp new mod ord modTransition modNotesTx">
        <pc:chgData name="Daniel Khashabi" userId="62390808-c838-45e6-be59-d6fd0d208bc8" providerId="ADAL" clId="{DC4C3DCF-EE91-4B42-855A-3E16CA03B2C6}" dt="2022-08-30T16:54:16.718" v="16202" actId="20577"/>
        <pc:sldMkLst>
          <pc:docMk/>
          <pc:sldMk cId="2396620244" sldId="426"/>
        </pc:sldMkLst>
        <pc:spChg chg="mod">
          <ac:chgData name="Daniel Khashabi" userId="62390808-c838-45e6-be59-d6fd0d208bc8" providerId="ADAL" clId="{DC4C3DCF-EE91-4B42-855A-3E16CA03B2C6}" dt="2022-08-30T16:54:01.523" v="16194" actId="20577"/>
          <ac:spMkLst>
            <pc:docMk/>
            <pc:sldMk cId="2396620244" sldId="426"/>
            <ac:spMk id="2" creationId="{47BCA257-CB9D-855E-BAD5-B79D5424B5E4}"/>
          </ac:spMkLst>
        </pc:spChg>
        <pc:spChg chg="mod">
          <ac:chgData name="Daniel Khashabi" userId="62390808-c838-45e6-be59-d6fd0d208bc8" providerId="ADAL" clId="{DC4C3DCF-EE91-4B42-855A-3E16CA03B2C6}" dt="2022-08-30T16:54:16.718" v="16202" actId="20577"/>
          <ac:spMkLst>
            <pc:docMk/>
            <pc:sldMk cId="2396620244" sldId="426"/>
            <ac:spMk id="3" creationId="{6F95D1CF-6C35-08D7-75CE-14DD44BF5458}"/>
          </ac:spMkLst>
        </pc:spChg>
        <pc:spChg chg="add mod">
          <ac:chgData name="Daniel Khashabi" userId="62390808-c838-45e6-be59-d6fd0d208bc8" providerId="ADAL" clId="{DC4C3DCF-EE91-4B42-855A-3E16CA03B2C6}" dt="2022-08-30T01:17:49.560" v="14042"/>
          <ac:spMkLst>
            <pc:docMk/>
            <pc:sldMk cId="2396620244" sldId="426"/>
            <ac:spMk id="4" creationId="{74E717EB-8FA2-CA4E-015B-7AFE7DB13368}"/>
          </ac:spMkLst>
        </pc:spChg>
      </pc:sldChg>
      <pc:sldChg chg="addSp delSp modSp add mod modTransition modClrScheme delAnim modAnim chgLayout modNotesTx">
        <pc:chgData name="Daniel Khashabi" userId="62390808-c838-45e6-be59-d6fd0d208bc8" providerId="ADAL" clId="{DC4C3DCF-EE91-4B42-855A-3E16CA03B2C6}" dt="2022-08-30T14:45:58.387" v="16174" actId="20577"/>
        <pc:sldMkLst>
          <pc:docMk/>
          <pc:sldMk cId="1688878909" sldId="427"/>
        </pc:sldMkLst>
        <pc:spChg chg="mod ord">
          <ac:chgData name="Daniel Khashabi" userId="62390808-c838-45e6-be59-d6fd0d208bc8" providerId="ADAL" clId="{DC4C3DCF-EE91-4B42-855A-3E16CA03B2C6}" dt="2022-08-30T14:28:55.941" v="16133" actId="20577"/>
          <ac:spMkLst>
            <pc:docMk/>
            <pc:sldMk cId="1688878909" sldId="427"/>
            <ac:spMk id="2" creationId="{16BD0534-1CBB-763F-4A6B-D7B1F1B5245D}"/>
          </ac:spMkLst>
        </pc:spChg>
        <pc:spChg chg="del mod ord">
          <ac:chgData name="Daniel Khashabi" userId="62390808-c838-45e6-be59-d6fd0d208bc8" providerId="ADAL" clId="{DC4C3DCF-EE91-4B42-855A-3E16CA03B2C6}" dt="2022-08-30T00:13:59.488" v="13360" actId="478"/>
          <ac:spMkLst>
            <pc:docMk/>
            <pc:sldMk cId="1688878909" sldId="427"/>
            <ac:spMk id="3" creationId="{4DC99645-720B-5B98-FCFB-D6066F03B91E}"/>
          </ac:spMkLst>
        </pc:spChg>
        <pc:spChg chg="add mod">
          <ac:chgData name="Daniel Khashabi" userId="62390808-c838-45e6-be59-d6fd0d208bc8" providerId="ADAL" clId="{DC4C3DCF-EE91-4B42-855A-3E16CA03B2C6}" dt="2022-08-30T14:45:58.387" v="16174" actId="20577"/>
          <ac:spMkLst>
            <pc:docMk/>
            <pc:sldMk cId="1688878909" sldId="427"/>
            <ac:spMk id="4" creationId="{D184F569-DFEB-34CE-522E-63F24B3858EA}"/>
          </ac:spMkLst>
        </pc:spChg>
        <pc:spChg chg="add del mod">
          <ac:chgData name="Daniel Khashabi" userId="62390808-c838-45e6-be59-d6fd0d208bc8" providerId="ADAL" clId="{DC4C3DCF-EE91-4B42-855A-3E16CA03B2C6}" dt="2022-08-30T00:14:54.245" v="13361"/>
          <ac:spMkLst>
            <pc:docMk/>
            <pc:sldMk cId="1688878909" sldId="427"/>
            <ac:spMk id="6" creationId="{B09AA0A6-22EC-7126-C80C-AA0C91BB35AF}"/>
          </ac:spMkLst>
        </pc:spChg>
        <pc:spChg chg="add mod">
          <ac:chgData name="Daniel Khashabi" userId="62390808-c838-45e6-be59-d6fd0d208bc8" providerId="ADAL" clId="{DC4C3DCF-EE91-4B42-855A-3E16CA03B2C6}" dt="2022-08-30T01:17:49.560" v="14042"/>
          <ac:spMkLst>
            <pc:docMk/>
            <pc:sldMk cId="1688878909" sldId="427"/>
            <ac:spMk id="9" creationId="{AE50A8AA-8B2F-65DF-B90F-B10A3C174E51}"/>
          </ac:spMkLst>
        </pc:spChg>
        <pc:picChg chg="add mod">
          <ac:chgData name="Daniel Khashabi" userId="62390808-c838-45e6-be59-d6fd0d208bc8" providerId="ADAL" clId="{DC4C3DCF-EE91-4B42-855A-3E16CA03B2C6}" dt="2022-08-30T00:15:59.683" v="13392" actId="1076"/>
          <ac:picMkLst>
            <pc:docMk/>
            <pc:sldMk cId="1688878909" sldId="427"/>
            <ac:picMk id="8" creationId="{F253F46D-E30C-D61A-C780-3B4ACDC52E30}"/>
          </ac:picMkLst>
        </pc:picChg>
      </pc:sldChg>
      <pc:sldChg chg="addSp delSp modSp new add del mod modNotes">
        <pc:chgData name="Daniel Khashabi" userId="62390808-c838-45e6-be59-d6fd0d208bc8" providerId="ADAL" clId="{DC4C3DCF-EE91-4B42-855A-3E16CA03B2C6}" dt="2022-08-29T18:13:00.397" v="6965" actId="2696"/>
        <pc:sldMkLst>
          <pc:docMk/>
          <pc:sldMk cId="2731012660" sldId="427"/>
        </pc:sldMkLst>
        <pc:spChg chg="mod">
          <ac:chgData name="Daniel Khashabi" userId="62390808-c838-45e6-be59-d6fd0d208bc8" providerId="ADAL" clId="{DC4C3DCF-EE91-4B42-855A-3E16CA03B2C6}" dt="2022-08-29T18:12:48.948" v="6964" actId="207"/>
          <ac:spMkLst>
            <pc:docMk/>
            <pc:sldMk cId="2731012660" sldId="427"/>
            <ac:spMk id="2" creationId="{16BD0534-1CBB-763F-4A6B-D7B1F1B5245D}"/>
          </ac:spMkLst>
        </pc:spChg>
        <pc:spChg chg="mod">
          <ac:chgData name="Daniel Khashabi" userId="62390808-c838-45e6-be59-d6fd0d208bc8" providerId="ADAL" clId="{DC4C3DCF-EE91-4B42-855A-3E16CA03B2C6}" dt="2022-08-26T00:56:33.388" v="4943" actId="20577"/>
          <ac:spMkLst>
            <pc:docMk/>
            <pc:sldMk cId="2731012660" sldId="427"/>
            <ac:spMk id="3" creationId="{4DC99645-720B-5B98-FCFB-D6066F03B91E}"/>
          </ac:spMkLst>
        </pc:spChg>
        <pc:spChg chg="add del">
          <ac:chgData name="Daniel Khashabi" userId="62390808-c838-45e6-be59-d6fd0d208bc8" providerId="ADAL" clId="{DC4C3DCF-EE91-4B42-855A-3E16CA03B2C6}" dt="2022-08-24T02:08:49.757" v="407" actId="478"/>
          <ac:spMkLst>
            <pc:docMk/>
            <pc:sldMk cId="2731012660" sldId="427"/>
            <ac:spMk id="5" creationId="{7FFB544A-291F-DD7E-1F09-87EAFCB2932E}"/>
          </ac:spMkLst>
        </pc:spChg>
      </pc:sldChg>
      <pc:sldChg chg="addSp delSp modSp new mod ord modTransition modNotesTx">
        <pc:chgData name="Daniel Khashabi" userId="62390808-c838-45e6-be59-d6fd0d208bc8" providerId="ADAL" clId="{DC4C3DCF-EE91-4B42-855A-3E16CA03B2C6}" dt="2022-08-30T01:17:49.560" v="14042"/>
        <pc:sldMkLst>
          <pc:docMk/>
          <pc:sldMk cId="1811399636" sldId="428"/>
        </pc:sldMkLst>
        <pc:spChg chg="add mod">
          <ac:chgData name="Daniel Khashabi" userId="62390808-c838-45e6-be59-d6fd0d208bc8" providerId="ADAL" clId="{DC4C3DCF-EE91-4B42-855A-3E16CA03B2C6}" dt="2022-08-30T01:17:49.560" v="14042"/>
          <ac:spMkLst>
            <pc:docMk/>
            <pc:sldMk cId="1811399636" sldId="428"/>
            <ac:spMk id="2" creationId="{A8B789F4-B3E6-86EE-B478-429B92A98778}"/>
          </ac:spMkLst>
        </pc:spChg>
        <pc:spChg chg="del mod">
          <ac:chgData name="Daniel Khashabi" userId="62390808-c838-45e6-be59-d6fd0d208bc8" providerId="ADAL" clId="{DC4C3DCF-EE91-4B42-855A-3E16CA03B2C6}" dt="2022-08-29T17:52:52.042" v="6508" actId="478"/>
          <ac:spMkLst>
            <pc:docMk/>
            <pc:sldMk cId="1811399636" sldId="428"/>
            <ac:spMk id="2" creationId="{B6DC7628-3E47-10E4-2E3D-BEE7750F4F8A}"/>
          </ac:spMkLst>
        </pc:spChg>
        <pc:spChg chg="add del mod">
          <ac:chgData name="Daniel Khashabi" userId="62390808-c838-45e6-be59-d6fd0d208bc8" providerId="ADAL" clId="{DC4C3DCF-EE91-4B42-855A-3E16CA03B2C6}" dt="2022-08-29T17:52:58.025" v="6517" actId="1036"/>
          <ac:spMkLst>
            <pc:docMk/>
            <pc:sldMk cId="1811399636" sldId="428"/>
            <ac:spMk id="3" creationId="{AD88EC4D-1CAE-4448-A11D-93658C1B1FEC}"/>
          </ac:spMkLst>
        </pc:spChg>
        <pc:spChg chg="add del mod">
          <ac:chgData name="Daniel Khashabi" userId="62390808-c838-45e6-be59-d6fd0d208bc8" providerId="ADAL" clId="{DC4C3DCF-EE91-4B42-855A-3E16CA03B2C6}" dt="2022-08-29T17:52:54.934" v="6509" actId="478"/>
          <ac:spMkLst>
            <pc:docMk/>
            <pc:sldMk cId="1811399636" sldId="428"/>
            <ac:spMk id="5" creationId="{19C470B6-A822-D5C7-02B7-76F67BB748CE}"/>
          </ac:spMkLst>
        </pc:spChg>
      </pc:sldChg>
      <pc:sldChg chg="delSp modSp add del mod modTransition delAnim modNotes">
        <pc:chgData name="Daniel Khashabi" userId="62390808-c838-45e6-be59-d6fd0d208bc8" providerId="ADAL" clId="{DC4C3DCF-EE91-4B42-855A-3E16CA03B2C6}" dt="2022-08-30T00:07:43.400" v="13317" actId="2696"/>
        <pc:sldMkLst>
          <pc:docMk/>
          <pc:sldMk cId="443032634" sldId="637"/>
        </pc:sldMkLst>
        <pc:spChg chg="mod">
          <ac:chgData name="Daniel Khashabi" userId="62390808-c838-45e6-be59-d6fd0d208bc8" providerId="ADAL" clId="{DC4C3DCF-EE91-4B42-855A-3E16CA03B2C6}" dt="2022-08-30T00:06:57.056" v="13300" actId="20577"/>
          <ac:spMkLst>
            <pc:docMk/>
            <pc:sldMk cId="443032634" sldId="637"/>
            <ac:spMk id="4" creationId="{0EE2B418-248D-6347-A4BB-390D7F0E7518}"/>
          </ac:spMkLst>
        </pc:spChg>
        <pc:spChg chg="mod">
          <ac:chgData name="Daniel Khashabi" userId="62390808-c838-45e6-be59-d6fd0d208bc8" providerId="ADAL" clId="{DC4C3DCF-EE91-4B42-855A-3E16CA03B2C6}" dt="2022-08-30T00:07:12.330" v="13312" actId="20577"/>
          <ac:spMkLst>
            <pc:docMk/>
            <pc:sldMk cId="443032634" sldId="637"/>
            <ac:spMk id="17" creationId="{11F65721-0231-3E46-ACA9-59081E15B98C}"/>
          </ac:spMkLst>
        </pc:spChg>
        <pc:picChg chg="del">
          <ac:chgData name="Daniel Khashabi" userId="62390808-c838-45e6-be59-d6fd0d208bc8" providerId="ADAL" clId="{DC4C3DCF-EE91-4B42-855A-3E16CA03B2C6}" dt="2022-08-29T18:51:14.577" v="8527" actId="478"/>
          <ac:picMkLst>
            <pc:docMk/>
            <pc:sldMk cId="443032634" sldId="637"/>
            <ac:picMk id="23" creationId="{6186E345-2CEA-F545-B702-5B98C1280ADE}"/>
          </ac:picMkLst>
        </pc:picChg>
      </pc:sldChg>
      <pc:sldChg chg="add del">
        <pc:chgData name="Daniel Khashabi" userId="62390808-c838-45e6-be59-d6fd0d208bc8" providerId="ADAL" clId="{DC4C3DCF-EE91-4B42-855A-3E16CA03B2C6}" dt="2022-08-25T20:55:28.504" v="2589" actId="2696"/>
        <pc:sldMkLst>
          <pc:docMk/>
          <pc:sldMk cId="3227669546" sldId="1444"/>
        </pc:sldMkLst>
      </pc:sldChg>
      <pc:sldChg chg="addSp delSp modSp add del mod modTransition modAnim chgLayout modNotesTx">
        <pc:chgData name="Daniel Khashabi" userId="62390808-c838-45e6-be59-d6fd0d208bc8" providerId="ADAL" clId="{DC4C3DCF-EE91-4B42-855A-3E16CA03B2C6}" dt="2022-08-30T01:18:04.701" v="14044" actId="700"/>
        <pc:sldMkLst>
          <pc:docMk/>
          <pc:sldMk cId="3917673378" sldId="1516"/>
        </pc:sldMkLst>
        <pc:spChg chg="mod ord">
          <ac:chgData name="Daniel Khashabi" userId="62390808-c838-45e6-be59-d6fd0d208bc8" providerId="ADAL" clId="{DC4C3DCF-EE91-4B42-855A-3E16CA03B2C6}" dt="2022-08-30T01:18:04.701" v="14044" actId="700"/>
          <ac:spMkLst>
            <pc:docMk/>
            <pc:sldMk cId="3917673378" sldId="1516"/>
            <ac:spMk id="2" creationId="{03A76B9A-4CB2-A54B-BE5F-58CF7EE7B995}"/>
          </ac:spMkLst>
        </pc:spChg>
        <pc:spChg chg="add del mod">
          <ac:chgData name="Daniel Khashabi" userId="62390808-c838-45e6-be59-d6fd0d208bc8" providerId="ADAL" clId="{DC4C3DCF-EE91-4B42-855A-3E16CA03B2C6}" dt="2022-08-29T17:49:56.091" v="6445" actId="478"/>
          <ac:spMkLst>
            <pc:docMk/>
            <pc:sldMk cId="3917673378" sldId="1516"/>
            <ac:spMk id="3" creationId="{3682A8CE-2C84-F7B5-BEFD-8894F68BFF6E}"/>
          </ac:spMkLst>
        </pc:spChg>
        <pc:spChg chg="add mod ord">
          <ac:chgData name="Daniel Khashabi" userId="62390808-c838-45e6-be59-d6fd0d208bc8" providerId="ADAL" clId="{DC4C3DCF-EE91-4B42-855A-3E16CA03B2C6}" dt="2022-08-30T01:18:04.701" v="14044" actId="700"/>
          <ac:spMkLst>
            <pc:docMk/>
            <pc:sldMk cId="3917673378" sldId="1516"/>
            <ac:spMk id="3" creationId="{49D2524D-720E-1453-278A-F1E699B35C0C}"/>
          </ac:spMkLst>
        </pc:spChg>
        <pc:spChg chg="add mod ord">
          <ac:chgData name="Daniel Khashabi" userId="62390808-c838-45e6-be59-d6fd0d208bc8" providerId="ADAL" clId="{DC4C3DCF-EE91-4B42-855A-3E16CA03B2C6}" dt="2022-08-30T01:18:04.701" v="14044" actId="700"/>
          <ac:spMkLst>
            <pc:docMk/>
            <pc:sldMk cId="3917673378" sldId="1516"/>
            <ac:spMk id="4" creationId="{09004B76-D868-8588-90F0-44A85A254219}"/>
          </ac:spMkLst>
        </pc:spChg>
        <pc:spChg chg="add del mod">
          <ac:chgData name="Daniel Khashabi" userId="62390808-c838-45e6-be59-d6fd0d208bc8" providerId="ADAL" clId="{DC4C3DCF-EE91-4B42-855A-3E16CA03B2C6}" dt="2022-08-29T17:50:33.018" v="6454" actId="478"/>
          <ac:spMkLst>
            <pc:docMk/>
            <pc:sldMk cId="3917673378" sldId="1516"/>
            <ac:spMk id="4" creationId="{4752D1B6-4E18-4BFF-669F-F52F55BC0E73}"/>
          </ac:spMkLst>
        </pc:spChg>
        <pc:spChg chg="add mod">
          <ac:chgData name="Daniel Khashabi" userId="62390808-c838-45e6-be59-d6fd0d208bc8" providerId="ADAL" clId="{DC4C3DCF-EE91-4B42-855A-3E16CA03B2C6}" dt="2022-08-29T23:55:43.697" v="12803" actId="1038"/>
          <ac:spMkLst>
            <pc:docMk/>
            <pc:sldMk cId="3917673378" sldId="1516"/>
            <ac:spMk id="5" creationId="{3A440DCC-9CE5-65B6-0881-513B5F89DD2D}"/>
          </ac:spMkLst>
        </pc:spChg>
        <pc:spChg chg="del">
          <ac:chgData name="Daniel Khashabi" userId="62390808-c838-45e6-be59-d6fd0d208bc8" providerId="ADAL" clId="{DC4C3DCF-EE91-4B42-855A-3E16CA03B2C6}" dt="2022-08-24T02:11:01.731" v="476" actId="478"/>
          <ac:spMkLst>
            <pc:docMk/>
            <pc:sldMk cId="3917673378" sldId="1516"/>
            <ac:spMk id="22" creationId="{068133A1-425E-3D41-BC58-7783800F3888}"/>
          </ac:spMkLst>
        </pc:spChg>
        <pc:spChg chg="mod">
          <ac:chgData name="Daniel Khashabi" userId="62390808-c838-45e6-be59-d6fd0d208bc8" providerId="ADAL" clId="{DC4C3DCF-EE91-4B42-855A-3E16CA03B2C6}" dt="2022-08-29T20:46:40.035" v="12785" actId="207"/>
          <ac:spMkLst>
            <pc:docMk/>
            <pc:sldMk cId="3917673378" sldId="1516"/>
            <ac:spMk id="23" creationId="{29FCFD70-6323-9F4C-A84C-E19BB1010E2D}"/>
          </ac:spMkLst>
        </pc:spChg>
        <pc:spChg chg="mod">
          <ac:chgData name="Daniel Khashabi" userId="62390808-c838-45e6-be59-d6fd0d208bc8" providerId="ADAL" clId="{DC4C3DCF-EE91-4B42-855A-3E16CA03B2C6}" dt="2022-08-29T18:03:20.900" v="6528" actId="164"/>
          <ac:spMkLst>
            <pc:docMk/>
            <pc:sldMk cId="3917673378" sldId="1516"/>
            <ac:spMk id="29" creationId="{96C1EAFE-5A3C-B04B-9F5A-BE0E6370FEBE}"/>
          </ac:spMkLst>
        </pc:spChg>
        <pc:spChg chg="mod">
          <ac:chgData name="Daniel Khashabi" userId="62390808-c838-45e6-be59-d6fd0d208bc8" providerId="ADAL" clId="{DC4C3DCF-EE91-4B42-855A-3E16CA03B2C6}" dt="2022-08-29T18:03:25.925" v="6529" actId="164"/>
          <ac:spMkLst>
            <pc:docMk/>
            <pc:sldMk cId="3917673378" sldId="1516"/>
            <ac:spMk id="33" creationId="{3357D4CC-0A56-724D-8C08-73DBBF29EA46}"/>
          </ac:spMkLst>
        </pc:spChg>
        <pc:spChg chg="mod">
          <ac:chgData name="Daniel Khashabi" userId="62390808-c838-45e6-be59-d6fd0d208bc8" providerId="ADAL" clId="{DC4C3DCF-EE91-4B42-855A-3E16CA03B2C6}" dt="2022-08-29T18:03:35.110" v="6531" actId="164"/>
          <ac:spMkLst>
            <pc:docMk/>
            <pc:sldMk cId="3917673378" sldId="1516"/>
            <ac:spMk id="36" creationId="{56DC2016-1D08-0A4D-8815-D14E79A2E45A}"/>
          </ac:spMkLst>
        </pc:spChg>
        <pc:grpChg chg="add mod">
          <ac:chgData name="Daniel Khashabi" userId="62390808-c838-45e6-be59-d6fd0d208bc8" providerId="ADAL" clId="{DC4C3DCF-EE91-4B42-855A-3E16CA03B2C6}" dt="2022-08-29T18:03:20.900" v="6528" actId="164"/>
          <ac:grpSpMkLst>
            <pc:docMk/>
            <pc:sldMk cId="3917673378" sldId="1516"/>
            <ac:grpSpMk id="6" creationId="{6F22D486-207B-FB28-BC4F-D035510C4F4E}"/>
          </ac:grpSpMkLst>
        </pc:grpChg>
        <pc:grpChg chg="add mod">
          <ac:chgData name="Daniel Khashabi" userId="62390808-c838-45e6-be59-d6fd0d208bc8" providerId="ADAL" clId="{DC4C3DCF-EE91-4B42-855A-3E16CA03B2C6}" dt="2022-08-29T18:03:25.925" v="6529" actId="164"/>
          <ac:grpSpMkLst>
            <pc:docMk/>
            <pc:sldMk cId="3917673378" sldId="1516"/>
            <ac:grpSpMk id="7" creationId="{081A1BD4-F219-D573-4F6F-A8A30EA47470}"/>
          </ac:grpSpMkLst>
        </pc:grpChg>
        <pc:grpChg chg="add mod">
          <ac:chgData name="Daniel Khashabi" userId="62390808-c838-45e6-be59-d6fd0d208bc8" providerId="ADAL" clId="{DC4C3DCF-EE91-4B42-855A-3E16CA03B2C6}" dt="2022-08-29T18:03:35.110" v="6531" actId="164"/>
          <ac:grpSpMkLst>
            <pc:docMk/>
            <pc:sldMk cId="3917673378" sldId="1516"/>
            <ac:grpSpMk id="8" creationId="{692766E6-5724-AC9D-5C24-0582F793BCDC}"/>
          </ac:grpSpMkLst>
        </pc:grpChg>
        <pc:picChg chg="mod">
          <ac:chgData name="Daniel Khashabi" userId="62390808-c838-45e6-be59-d6fd0d208bc8" providerId="ADAL" clId="{DC4C3DCF-EE91-4B42-855A-3E16CA03B2C6}" dt="2022-08-29T20:46:30.889" v="12784" actId="1036"/>
          <ac:picMkLst>
            <pc:docMk/>
            <pc:sldMk cId="3917673378" sldId="1516"/>
            <ac:picMk id="24" creationId="{2DAEC8AF-192B-6241-8E77-36C27CA508A3}"/>
          </ac:picMkLst>
        </pc:picChg>
        <pc:picChg chg="mod">
          <ac:chgData name="Daniel Khashabi" userId="62390808-c838-45e6-be59-d6fd0d208bc8" providerId="ADAL" clId="{DC4C3DCF-EE91-4B42-855A-3E16CA03B2C6}" dt="2022-08-29T18:03:20.900" v="6528" actId="164"/>
          <ac:picMkLst>
            <pc:docMk/>
            <pc:sldMk cId="3917673378" sldId="1516"/>
            <ac:picMk id="30" creationId="{5392E9B1-4F49-6943-BFBD-AEAA737BEAE8}"/>
          </ac:picMkLst>
        </pc:picChg>
        <pc:picChg chg="mod">
          <ac:chgData name="Daniel Khashabi" userId="62390808-c838-45e6-be59-d6fd0d208bc8" providerId="ADAL" clId="{DC4C3DCF-EE91-4B42-855A-3E16CA03B2C6}" dt="2022-08-29T18:03:20.900" v="6528" actId="164"/>
          <ac:picMkLst>
            <pc:docMk/>
            <pc:sldMk cId="3917673378" sldId="1516"/>
            <ac:picMk id="32" creationId="{8A989B94-9709-2346-8792-E5C51538F815}"/>
          </ac:picMkLst>
        </pc:picChg>
        <pc:picChg chg="mod">
          <ac:chgData name="Daniel Khashabi" userId="62390808-c838-45e6-be59-d6fd0d208bc8" providerId="ADAL" clId="{DC4C3DCF-EE91-4B42-855A-3E16CA03B2C6}" dt="2022-08-29T18:03:25.925" v="6529" actId="164"/>
          <ac:picMkLst>
            <pc:docMk/>
            <pc:sldMk cId="3917673378" sldId="1516"/>
            <ac:picMk id="34" creationId="{8A709BEB-3F03-7F43-A2DD-45915E07D1EF}"/>
          </ac:picMkLst>
        </pc:picChg>
        <pc:picChg chg="mod">
          <ac:chgData name="Daniel Khashabi" userId="62390808-c838-45e6-be59-d6fd0d208bc8" providerId="ADAL" clId="{DC4C3DCF-EE91-4B42-855A-3E16CA03B2C6}" dt="2022-08-29T18:03:25.925" v="6529" actId="164"/>
          <ac:picMkLst>
            <pc:docMk/>
            <pc:sldMk cId="3917673378" sldId="1516"/>
            <ac:picMk id="35" creationId="{11276477-4719-6648-A849-09832AB38A2D}"/>
          </ac:picMkLst>
        </pc:picChg>
        <pc:picChg chg="mod">
          <ac:chgData name="Daniel Khashabi" userId="62390808-c838-45e6-be59-d6fd0d208bc8" providerId="ADAL" clId="{DC4C3DCF-EE91-4B42-855A-3E16CA03B2C6}" dt="2022-08-29T18:03:35.110" v="6531" actId="164"/>
          <ac:picMkLst>
            <pc:docMk/>
            <pc:sldMk cId="3917673378" sldId="1516"/>
            <ac:picMk id="37" creationId="{AEB4D993-ABD5-4A47-B2B1-AE2ECDC5BE4A}"/>
          </ac:picMkLst>
        </pc:picChg>
        <pc:picChg chg="mod">
          <ac:chgData name="Daniel Khashabi" userId="62390808-c838-45e6-be59-d6fd0d208bc8" providerId="ADAL" clId="{DC4C3DCF-EE91-4B42-855A-3E16CA03B2C6}" dt="2022-08-29T18:03:35.110" v="6531" actId="164"/>
          <ac:picMkLst>
            <pc:docMk/>
            <pc:sldMk cId="3917673378" sldId="1516"/>
            <ac:picMk id="38" creationId="{A371035D-6F12-AF46-9ADF-FCA3017C6456}"/>
          </ac:picMkLst>
        </pc:picChg>
      </pc:sldChg>
      <pc:sldChg chg="add del mod modShow">
        <pc:chgData name="Daniel Khashabi" userId="62390808-c838-45e6-be59-d6fd0d208bc8" providerId="ADAL" clId="{DC4C3DCF-EE91-4B42-855A-3E16CA03B2C6}" dt="2022-08-29T18:38:26.072" v="8127" actId="2696"/>
        <pc:sldMkLst>
          <pc:docMk/>
          <pc:sldMk cId="550151929" sldId="1521"/>
        </pc:sldMkLst>
      </pc:sldChg>
      <pc:sldChg chg="addSp delSp modSp add del mod">
        <pc:chgData name="Daniel Khashabi" userId="62390808-c838-45e6-be59-d6fd0d208bc8" providerId="ADAL" clId="{DC4C3DCF-EE91-4B42-855A-3E16CA03B2C6}" dt="2022-08-29T17:48:52.813" v="6440" actId="2696"/>
        <pc:sldMkLst>
          <pc:docMk/>
          <pc:sldMk cId="2093961515" sldId="1521"/>
        </pc:sldMkLst>
        <pc:spChg chg="mod">
          <ac:chgData name="Daniel Khashabi" userId="62390808-c838-45e6-be59-d6fd0d208bc8" providerId="ADAL" clId="{DC4C3DCF-EE91-4B42-855A-3E16CA03B2C6}" dt="2022-08-25T20:55:22.688" v="2588"/>
          <ac:spMkLst>
            <pc:docMk/>
            <pc:sldMk cId="2093961515" sldId="1521"/>
            <ac:spMk id="2" creationId="{03A76B9A-4CB2-A54B-BE5F-58CF7EE7B995}"/>
          </ac:spMkLst>
        </pc:spChg>
        <pc:spChg chg="mod">
          <ac:chgData name="Daniel Khashabi" userId="62390808-c838-45e6-be59-d6fd0d208bc8" providerId="ADAL" clId="{DC4C3DCF-EE91-4B42-855A-3E16CA03B2C6}" dt="2022-08-25T02:00:56.165" v="1374" actId="27636"/>
          <ac:spMkLst>
            <pc:docMk/>
            <pc:sldMk cId="2093961515" sldId="1521"/>
            <ac:spMk id="4" creationId="{766D5EE0-CEB8-7143-A6C1-C4AD0680C04E}"/>
          </ac:spMkLst>
        </pc:spChg>
        <pc:spChg chg="add del mod">
          <ac:chgData name="Daniel Khashabi" userId="62390808-c838-45e6-be59-d6fd0d208bc8" providerId="ADAL" clId="{DC4C3DCF-EE91-4B42-855A-3E16CA03B2C6}" dt="2022-08-24T02:11:35.923" v="509"/>
          <ac:spMkLst>
            <pc:docMk/>
            <pc:sldMk cId="2093961515" sldId="1521"/>
            <ac:spMk id="22" creationId="{7023D629-555C-484F-99DA-AE77C27EE4CF}"/>
          </ac:spMkLst>
        </pc:spChg>
      </pc:sldChg>
      <pc:sldChg chg="add del">
        <pc:chgData name="Daniel Khashabi" userId="62390808-c838-45e6-be59-d6fd0d208bc8" providerId="ADAL" clId="{DC4C3DCF-EE91-4B42-855A-3E16CA03B2C6}" dt="2022-08-29T18:35:16.267" v="8122" actId="2696"/>
        <pc:sldMkLst>
          <pc:docMk/>
          <pc:sldMk cId="3983571318" sldId="1521"/>
        </pc:sldMkLst>
      </pc:sldChg>
      <pc:sldChg chg="modSp add del mod modTransition">
        <pc:chgData name="Daniel Khashabi" userId="62390808-c838-45e6-be59-d6fd0d208bc8" providerId="ADAL" clId="{DC4C3DCF-EE91-4B42-855A-3E16CA03B2C6}" dt="2022-08-30T00:03:37.390" v="13245" actId="2696"/>
        <pc:sldMkLst>
          <pc:docMk/>
          <pc:sldMk cId="3455102018" sldId="1522"/>
        </pc:sldMkLst>
        <pc:spChg chg="mod">
          <ac:chgData name="Daniel Khashabi" userId="62390808-c838-45e6-be59-d6fd0d208bc8" providerId="ADAL" clId="{DC4C3DCF-EE91-4B42-855A-3E16CA03B2C6}" dt="2022-08-25T02:00:56.051" v="1373"/>
          <ac:spMkLst>
            <pc:docMk/>
            <pc:sldMk cId="3455102018" sldId="1522"/>
            <ac:spMk id="2" creationId="{B6DC7628-3E47-10E4-2E3D-BEE7750F4F8A}"/>
          </ac:spMkLst>
        </pc:spChg>
      </pc:sldChg>
      <pc:sldChg chg="add del">
        <pc:chgData name="Daniel Khashabi" userId="62390808-c838-45e6-be59-d6fd0d208bc8" providerId="ADAL" clId="{DC4C3DCF-EE91-4B42-855A-3E16CA03B2C6}" dt="2022-08-24T23:48:20.277" v="516"/>
        <pc:sldMkLst>
          <pc:docMk/>
          <pc:sldMk cId="1640691624" sldId="1523"/>
        </pc:sldMkLst>
      </pc:sldChg>
      <pc:sldChg chg="modSp add del mod">
        <pc:chgData name="Daniel Khashabi" userId="62390808-c838-45e6-be59-d6fd0d208bc8" providerId="ADAL" clId="{DC4C3DCF-EE91-4B42-855A-3E16CA03B2C6}" dt="2022-08-25T00:29:18.376" v="573" actId="2696"/>
        <pc:sldMkLst>
          <pc:docMk/>
          <pc:sldMk cId="3271294750" sldId="1523"/>
        </pc:sldMkLst>
        <pc:spChg chg="mod">
          <ac:chgData name="Daniel Khashabi" userId="62390808-c838-45e6-be59-d6fd0d208bc8" providerId="ADAL" clId="{DC4C3DCF-EE91-4B42-855A-3E16CA03B2C6}" dt="2022-08-24T23:48:26.574" v="519" actId="207"/>
          <ac:spMkLst>
            <pc:docMk/>
            <pc:sldMk cId="3271294750" sldId="1523"/>
            <ac:spMk id="2" creationId="{B6DC7628-3E47-10E4-2E3D-BEE7750F4F8A}"/>
          </ac:spMkLst>
        </pc:spChg>
      </pc:sldChg>
      <pc:sldChg chg="add del mod modShow">
        <pc:chgData name="Daniel Khashabi" userId="62390808-c838-45e6-be59-d6fd0d208bc8" providerId="ADAL" clId="{DC4C3DCF-EE91-4B42-855A-3E16CA03B2C6}" dt="2022-08-26T01:44:01.270" v="6429" actId="2696"/>
        <pc:sldMkLst>
          <pc:docMk/>
          <pc:sldMk cId="1326935316" sldId="1524"/>
        </pc:sldMkLst>
      </pc:sldChg>
      <pc:sldChg chg="addSp delSp modSp add del mod">
        <pc:chgData name="Daniel Khashabi" userId="62390808-c838-45e6-be59-d6fd0d208bc8" providerId="ADAL" clId="{DC4C3DCF-EE91-4B42-855A-3E16CA03B2C6}" dt="2022-08-25T23:28:47.331" v="3102" actId="2696"/>
        <pc:sldMkLst>
          <pc:docMk/>
          <pc:sldMk cId="3463787158" sldId="1524"/>
        </pc:sldMkLst>
        <pc:spChg chg="mod">
          <ac:chgData name="Daniel Khashabi" userId="62390808-c838-45e6-be59-d6fd0d208bc8" providerId="ADAL" clId="{DC4C3DCF-EE91-4B42-855A-3E16CA03B2C6}" dt="2022-08-25T02:00:56.051" v="1373"/>
          <ac:spMkLst>
            <pc:docMk/>
            <pc:sldMk cId="3463787158" sldId="1524"/>
            <ac:spMk id="1108" creationId="{00000000-0000-0000-0000-000000000000}"/>
          </ac:spMkLst>
        </pc:spChg>
        <pc:picChg chg="add mod modCrop">
          <ac:chgData name="Daniel Khashabi" userId="62390808-c838-45e6-be59-d6fd0d208bc8" providerId="ADAL" clId="{DC4C3DCF-EE91-4B42-855A-3E16CA03B2C6}" dt="2022-08-25T00:03:30.012" v="556" actId="1036"/>
          <ac:picMkLst>
            <pc:docMk/>
            <pc:sldMk cId="3463787158" sldId="1524"/>
            <ac:picMk id="3" creationId="{47C1E47B-7559-0931-B32F-76E845C786D2}"/>
          </ac:picMkLst>
        </pc:picChg>
        <pc:picChg chg="del">
          <ac:chgData name="Daniel Khashabi" userId="62390808-c838-45e6-be59-d6fd0d208bc8" providerId="ADAL" clId="{DC4C3DCF-EE91-4B42-855A-3E16CA03B2C6}" dt="2022-08-25T00:03:03.038" v="525" actId="478"/>
          <ac:picMkLst>
            <pc:docMk/>
            <pc:sldMk cId="3463787158" sldId="1524"/>
            <ac:picMk id="1110" creationId="{00000000-0000-0000-0000-000000000000}"/>
          </ac:picMkLst>
        </pc:picChg>
      </pc:sldChg>
      <pc:sldChg chg="addSp delSp modSp new del mod modNotes">
        <pc:chgData name="Daniel Khashabi" userId="62390808-c838-45e6-be59-d6fd0d208bc8" providerId="ADAL" clId="{DC4C3DCF-EE91-4B42-855A-3E16CA03B2C6}" dt="2022-08-25T21:02:40.208" v="2747" actId="2696"/>
        <pc:sldMkLst>
          <pc:docMk/>
          <pc:sldMk cId="1202284197" sldId="1525"/>
        </pc:sldMkLst>
        <pc:spChg chg="mod">
          <ac:chgData name="Daniel Khashabi" userId="62390808-c838-45e6-be59-d6fd0d208bc8" providerId="ADAL" clId="{DC4C3DCF-EE91-4B42-855A-3E16CA03B2C6}" dt="2022-08-25T02:00:56.051" v="1373"/>
          <ac:spMkLst>
            <pc:docMk/>
            <pc:sldMk cId="1202284197" sldId="1525"/>
            <ac:spMk id="2" creationId="{9B5382A1-F185-9E61-7523-43CD60544B85}"/>
          </ac:spMkLst>
        </pc:spChg>
        <pc:picChg chg="add del mod modCrop">
          <ac:chgData name="Daniel Khashabi" userId="62390808-c838-45e6-be59-d6fd0d208bc8" providerId="ADAL" clId="{DC4C3DCF-EE91-4B42-855A-3E16CA03B2C6}" dt="2022-08-25T21:01:38.367" v="2722" actId="21"/>
          <ac:picMkLst>
            <pc:docMk/>
            <pc:sldMk cId="1202284197" sldId="1525"/>
            <ac:picMk id="5" creationId="{01030F68-320B-EAF9-C8E8-799A397528EC}"/>
          </ac:picMkLst>
        </pc:picChg>
      </pc:sldChg>
      <pc:sldChg chg="modSp new del mod">
        <pc:chgData name="Daniel Khashabi" userId="62390808-c838-45e6-be59-d6fd0d208bc8" providerId="ADAL" clId="{DC4C3DCF-EE91-4B42-855A-3E16CA03B2C6}" dt="2022-08-25T20:53:03.190" v="2571" actId="2696"/>
        <pc:sldMkLst>
          <pc:docMk/>
          <pc:sldMk cId="1738371152" sldId="1526"/>
        </pc:sldMkLst>
        <pc:spChg chg="mod">
          <ac:chgData name="Daniel Khashabi" userId="62390808-c838-45e6-be59-d6fd0d208bc8" providerId="ADAL" clId="{DC4C3DCF-EE91-4B42-855A-3E16CA03B2C6}" dt="2022-08-25T02:00:56.051" v="1373"/>
          <ac:spMkLst>
            <pc:docMk/>
            <pc:sldMk cId="1738371152" sldId="1526"/>
            <ac:spMk id="2" creationId="{C9D0D2D0-E45D-9D67-1146-3337D6BDFBD2}"/>
          </ac:spMkLst>
        </pc:spChg>
      </pc:sldChg>
      <pc:sldChg chg="modSp new del mod">
        <pc:chgData name="Daniel Khashabi" userId="62390808-c838-45e6-be59-d6fd0d208bc8" providerId="ADAL" clId="{DC4C3DCF-EE91-4B42-855A-3E16CA03B2C6}" dt="2022-08-25T20:53:03.580" v="2572" actId="2696"/>
        <pc:sldMkLst>
          <pc:docMk/>
          <pc:sldMk cId="998368387" sldId="1527"/>
        </pc:sldMkLst>
        <pc:spChg chg="mod">
          <ac:chgData name="Daniel Khashabi" userId="62390808-c838-45e6-be59-d6fd0d208bc8" providerId="ADAL" clId="{DC4C3DCF-EE91-4B42-855A-3E16CA03B2C6}" dt="2022-08-25T02:00:56.051" v="1373"/>
          <ac:spMkLst>
            <pc:docMk/>
            <pc:sldMk cId="998368387" sldId="1527"/>
            <ac:spMk id="2" creationId="{18929F57-5DF1-4C7D-944A-E4C5E589D924}"/>
          </ac:spMkLst>
        </pc:spChg>
      </pc:sldChg>
      <pc:sldChg chg="modSp new del mod">
        <pc:chgData name="Daniel Khashabi" userId="62390808-c838-45e6-be59-d6fd0d208bc8" providerId="ADAL" clId="{DC4C3DCF-EE91-4B42-855A-3E16CA03B2C6}" dt="2022-08-25T20:53:03.921" v="2573" actId="2696"/>
        <pc:sldMkLst>
          <pc:docMk/>
          <pc:sldMk cId="1547819849" sldId="1528"/>
        </pc:sldMkLst>
        <pc:spChg chg="mod">
          <ac:chgData name="Daniel Khashabi" userId="62390808-c838-45e6-be59-d6fd0d208bc8" providerId="ADAL" clId="{DC4C3DCF-EE91-4B42-855A-3E16CA03B2C6}" dt="2022-08-25T02:00:56.051" v="1373"/>
          <ac:spMkLst>
            <pc:docMk/>
            <pc:sldMk cId="1547819849" sldId="1528"/>
            <ac:spMk id="2" creationId="{BCA0B7C9-6BC3-FFB2-BAF3-B947D70C2C59}"/>
          </ac:spMkLst>
        </pc:spChg>
      </pc:sldChg>
      <pc:sldChg chg="modSp new del mod">
        <pc:chgData name="Daniel Khashabi" userId="62390808-c838-45e6-be59-d6fd0d208bc8" providerId="ADAL" clId="{DC4C3DCF-EE91-4B42-855A-3E16CA03B2C6}" dt="2022-08-25T20:53:04.360" v="2574" actId="2696"/>
        <pc:sldMkLst>
          <pc:docMk/>
          <pc:sldMk cId="1488936363" sldId="1529"/>
        </pc:sldMkLst>
        <pc:spChg chg="mod">
          <ac:chgData name="Daniel Khashabi" userId="62390808-c838-45e6-be59-d6fd0d208bc8" providerId="ADAL" clId="{DC4C3DCF-EE91-4B42-855A-3E16CA03B2C6}" dt="2022-08-25T02:00:56.051" v="1373"/>
          <ac:spMkLst>
            <pc:docMk/>
            <pc:sldMk cId="1488936363" sldId="1529"/>
            <ac:spMk id="2" creationId="{9DB7BC7F-1D0E-05A5-C901-FC849FABBA8D}"/>
          </ac:spMkLst>
        </pc:spChg>
      </pc:sldChg>
      <pc:sldChg chg="modSp new del mod">
        <pc:chgData name="Daniel Khashabi" userId="62390808-c838-45e6-be59-d6fd0d208bc8" providerId="ADAL" clId="{DC4C3DCF-EE91-4B42-855A-3E16CA03B2C6}" dt="2022-08-25T20:53:05.316" v="2575" actId="2696"/>
        <pc:sldMkLst>
          <pc:docMk/>
          <pc:sldMk cId="1876919556" sldId="1530"/>
        </pc:sldMkLst>
        <pc:spChg chg="mod">
          <ac:chgData name="Daniel Khashabi" userId="62390808-c838-45e6-be59-d6fd0d208bc8" providerId="ADAL" clId="{DC4C3DCF-EE91-4B42-855A-3E16CA03B2C6}" dt="2022-08-25T02:00:56.051" v="1373"/>
          <ac:spMkLst>
            <pc:docMk/>
            <pc:sldMk cId="1876919556" sldId="1530"/>
            <ac:spMk id="2" creationId="{CA911805-7C8F-4654-B7D6-EA9DB93CE465}"/>
          </ac:spMkLst>
        </pc:spChg>
      </pc:sldChg>
      <pc:sldChg chg="addSp modSp add del mod">
        <pc:chgData name="Daniel Khashabi" userId="62390808-c838-45e6-be59-d6fd0d208bc8" providerId="ADAL" clId="{DC4C3DCF-EE91-4B42-855A-3E16CA03B2C6}" dt="2022-08-29T18:50:27.080" v="8491" actId="2696"/>
        <pc:sldMkLst>
          <pc:docMk/>
          <pc:sldMk cId="2495677057" sldId="1531"/>
        </pc:sldMkLst>
        <pc:spChg chg="mod">
          <ac:chgData name="Daniel Khashabi" userId="62390808-c838-45e6-be59-d6fd0d208bc8" providerId="ADAL" clId="{DC4C3DCF-EE91-4B42-855A-3E16CA03B2C6}" dt="2022-08-25T02:00:56.051" v="1373"/>
          <ac:spMkLst>
            <pc:docMk/>
            <pc:sldMk cId="2495677057" sldId="1531"/>
            <ac:spMk id="2" creationId="{B6DC7628-3E47-10E4-2E3D-BEE7750F4F8A}"/>
          </ac:spMkLst>
        </pc:spChg>
        <pc:spChg chg="add mod">
          <ac:chgData name="Daniel Khashabi" userId="62390808-c838-45e6-be59-d6fd0d208bc8" providerId="ADAL" clId="{DC4C3DCF-EE91-4B42-855A-3E16CA03B2C6}" dt="2022-08-29T18:12:20.674" v="6959" actId="255"/>
          <ac:spMkLst>
            <pc:docMk/>
            <pc:sldMk cId="2495677057" sldId="1531"/>
            <ac:spMk id="3" creationId="{602EF53C-D31B-7E26-BB9D-E428728DA9CA}"/>
          </ac:spMkLst>
        </pc:spChg>
        <pc:spChg chg="add mod">
          <ac:chgData name="Daniel Khashabi" userId="62390808-c838-45e6-be59-d6fd0d208bc8" providerId="ADAL" clId="{DC4C3DCF-EE91-4B42-855A-3E16CA03B2C6}" dt="2022-08-29T18:46:26.952" v="8402" actId="313"/>
          <ac:spMkLst>
            <pc:docMk/>
            <pc:sldMk cId="2495677057" sldId="1531"/>
            <ac:spMk id="4" creationId="{0BEC8E20-4668-6941-40E2-FAEC9E92F1D5}"/>
          </ac:spMkLst>
        </pc:spChg>
      </pc:sldChg>
      <pc:sldChg chg="addSp delSp modSp add mod modTransition modNotesTx">
        <pc:chgData name="Daniel Khashabi" userId="62390808-c838-45e6-be59-d6fd0d208bc8" providerId="ADAL" clId="{DC4C3DCF-EE91-4B42-855A-3E16CA03B2C6}" dt="2022-08-30T02:42:13.867" v="15354" actId="20577"/>
        <pc:sldMkLst>
          <pc:docMk/>
          <pc:sldMk cId="2684005645" sldId="1531"/>
        </pc:sldMkLst>
        <pc:spChg chg="mod">
          <ac:chgData name="Daniel Khashabi" userId="62390808-c838-45e6-be59-d6fd0d208bc8" providerId="ADAL" clId="{DC4C3DCF-EE91-4B42-855A-3E16CA03B2C6}" dt="2022-08-29T18:51:26.087" v="8529" actId="113"/>
          <ac:spMkLst>
            <pc:docMk/>
            <pc:sldMk cId="2684005645" sldId="1531"/>
            <ac:spMk id="3" creationId="{602EF53C-D31B-7E26-BB9D-E428728DA9CA}"/>
          </ac:spMkLst>
        </pc:spChg>
        <pc:spChg chg="del">
          <ac:chgData name="Daniel Khashabi" userId="62390808-c838-45e6-be59-d6fd0d208bc8" providerId="ADAL" clId="{DC4C3DCF-EE91-4B42-855A-3E16CA03B2C6}" dt="2022-08-29T18:51:10.271" v="8526" actId="478"/>
          <ac:spMkLst>
            <pc:docMk/>
            <pc:sldMk cId="2684005645" sldId="1531"/>
            <ac:spMk id="4" creationId="{0BEC8E20-4668-6941-40E2-FAEC9E92F1D5}"/>
          </ac:spMkLst>
        </pc:spChg>
        <pc:spChg chg="add mod">
          <ac:chgData name="Daniel Khashabi" userId="62390808-c838-45e6-be59-d6fd0d208bc8" providerId="ADAL" clId="{DC4C3DCF-EE91-4B42-855A-3E16CA03B2C6}" dt="2022-08-30T01:17:49.560" v="14042"/>
          <ac:spMkLst>
            <pc:docMk/>
            <pc:sldMk cId="2684005645" sldId="1531"/>
            <ac:spMk id="4" creationId="{3383A40A-510D-76DC-64FA-2125C8CD79C0}"/>
          </ac:spMkLst>
        </pc:spChg>
      </pc:sldChg>
      <pc:sldChg chg="modSp add del">
        <pc:chgData name="Daniel Khashabi" userId="62390808-c838-45e6-be59-d6fd0d208bc8" providerId="ADAL" clId="{DC4C3DCF-EE91-4B42-855A-3E16CA03B2C6}" dt="2022-08-29T18:06:27.335" v="6587" actId="2696"/>
        <pc:sldMkLst>
          <pc:docMk/>
          <pc:sldMk cId="534941748" sldId="1532"/>
        </pc:sldMkLst>
        <pc:spChg chg="mod">
          <ac:chgData name="Daniel Khashabi" userId="62390808-c838-45e6-be59-d6fd0d208bc8" providerId="ADAL" clId="{DC4C3DCF-EE91-4B42-855A-3E16CA03B2C6}" dt="2022-08-25T02:00:56.051" v="1373"/>
          <ac:spMkLst>
            <pc:docMk/>
            <pc:sldMk cId="534941748" sldId="1532"/>
            <ac:spMk id="2" creationId="{B6DC7628-3E47-10E4-2E3D-BEE7750F4F8A}"/>
          </ac:spMkLst>
        </pc:spChg>
      </pc:sldChg>
      <pc:sldChg chg="addSp delSp modSp new mod modTransition modNotesTx">
        <pc:chgData name="Daniel Khashabi" userId="62390808-c838-45e6-be59-d6fd0d208bc8" providerId="ADAL" clId="{DC4C3DCF-EE91-4B42-855A-3E16CA03B2C6}" dt="2022-08-30T01:17:49.560" v="14042"/>
        <pc:sldMkLst>
          <pc:docMk/>
          <pc:sldMk cId="1023493575" sldId="1533"/>
        </pc:sldMkLst>
        <pc:spChg chg="mod">
          <ac:chgData name="Daniel Khashabi" userId="62390808-c838-45e6-be59-d6fd0d208bc8" providerId="ADAL" clId="{DC4C3DCF-EE91-4B42-855A-3E16CA03B2C6}" dt="2022-08-25T02:00:56.051" v="1373"/>
          <ac:spMkLst>
            <pc:docMk/>
            <pc:sldMk cId="1023493575" sldId="1533"/>
            <ac:spMk id="2" creationId="{47624290-664D-C8CF-02D4-D1D0E71EAD54}"/>
          </ac:spMkLst>
        </pc:spChg>
        <pc:spChg chg="add mod">
          <ac:chgData name="Daniel Khashabi" userId="62390808-c838-45e6-be59-d6fd0d208bc8" providerId="ADAL" clId="{DC4C3DCF-EE91-4B42-855A-3E16CA03B2C6}" dt="2022-08-30T01:17:49.560" v="14042"/>
          <ac:spMkLst>
            <pc:docMk/>
            <pc:sldMk cId="1023493575" sldId="1533"/>
            <ac:spMk id="4" creationId="{EE705015-FBF8-C0B4-6B5C-4D221ED4AF04}"/>
          </ac:spMkLst>
        </pc:spChg>
        <pc:spChg chg="add mod">
          <ac:chgData name="Daniel Khashabi" userId="62390808-c838-45e6-be59-d6fd0d208bc8" providerId="ADAL" clId="{DC4C3DCF-EE91-4B42-855A-3E16CA03B2C6}" dt="2022-08-25T20:49:34.435" v="2539" actId="1076"/>
          <ac:spMkLst>
            <pc:docMk/>
            <pc:sldMk cId="1023493575" sldId="1533"/>
            <ac:spMk id="6" creationId="{259851AB-275C-89E7-95A3-F3BF1F2C1F42}"/>
          </ac:spMkLst>
        </pc:spChg>
        <pc:picChg chg="add mod modCrop">
          <ac:chgData name="Daniel Khashabi" userId="62390808-c838-45e6-be59-d6fd0d208bc8" providerId="ADAL" clId="{DC4C3DCF-EE91-4B42-855A-3E16CA03B2C6}" dt="2022-08-25T20:52:28.225" v="2561" actId="732"/>
          <ac:picMkLst>
            <pc:docMk/>
            <pc:sldMk cId="1023493575" sldId="1533"/>
            <ac:picMk id="7" creationId="{F8B832B2-44A8-857B-C5F4-FE590EF3A642}"/>
          </ac:picMkLst>
        </pc:picChg>
        <pc:picChg chg="add del mod">
          <ac:chgData name="Daniel Khashabi" userId="62390808-c838-45e6-be59-d6fd0d208bc8" providerId="ADAL" clId="{DC4C3DCF-EE91-4B42-855A-3E16CA03B2C6}" dt="2022-08-25T20:52:14.797" v="2558"/>
          <ac:picMkLst>
            <pc:docMk/>
            <pc:sldMk cId="1023493575" sldId="1533"/>
            <ac:picMk id="8" creationId="{F3FE852C-7983-BC97-96B8-0ED02690E79F}"/>
          </ac:picMkLst>
        </pc:picChg>
        <pc:cxnChg chg="add mod">
          <ac:chgData name="Daniel Khashabi" userId="62390808-c838-45e6-be59-d6fd0d208bc8" providerId="ADAL" clId="{DC4C3DCF-EE91-4B42-855A-3E16CA03B2C6}" dt="2022-08-25T20:49:37.001" v="2543" actId="1037"/>
          <ac:cxnSpMkLst>
            <pc:docMk/>
            <pc:sldMk cId="1023493575" sldId="1533"/>
            <ac:cxnSpMk id="5" creationId="{DF4A810B-28F6-D08E-DA37-86E151E33860}"/>
          </ac:cxnSpMkLst>
        </pc:cxnChg>
      </pc:sldChg>
      <pc:sldChg chg="addSp delSp modSp add del mod">
        <pc:chgData name="Daniel Khashabi" userId="62390808-c838-45e6-be59-d6fd0d208bc8" providerId="ADAL" clId="{DC4C3DCF-EE91-4B42-855A-3E16CA03B2C6}" dt="2022-08-25T01:54:00.750" v="1199" actId="2696"/>
        <pc:sldMkLst>
          <pc:docMk/>
          <pc:sldMk cId="2144104123" sldId="1534"/>
        </pc:sldMkLst>
        <pc:spChg chg="add mod">
          <ac:chgData name="Daniel Khashabi" userId="62390808-c838-45e6-be59-d6fd0d208bc8" providerId="ADAL" clId="{DC4C3DCF-EE91-4B42-855A-3E16CA03B2C6}" dt="2022-08-25T00:59:19.709" v="1144" actId="12"/>
          <ac:spMkLst>
            <pc:docMk/>
            <pc:sldMk cId="2144104123" sldId="1534"/>
            <ac:spMk id="4" creationId="{7A559E6C-C28D-4BC6-1A63-8DB8096BD22C}"/>
          </ac:spMkLst>
        </pc:spChg>
        <pc:spChg chg="add del mod">
          <ac:chgData name="Daniel Khashabi" userId="62390808-c838-45e6-be59-d6fd0d208bc8" providerId="ADAL" clId="{DC4C3DCF-EE91-4B42-855A-3E16CA03B2C6}" dt="2022-08-25T01:53:51.118" v="1198" actId="478"/>
          <ac:spMkLst>
            <pc:docMk/>
            <pc:sldMk cId="2144104123" sldId="1534"/>
            <ac:spMk id="5" creationId="{AE241C48-97DC-B27B-0FC8-A71612C38A9D}"/>
          </ac:spMkLst>
        </pc:spChg>
        <pc:spChg chg="add del mod">
          <ac:chgData name="Daniel Khashabi" userId="62390808-c838-45e6-be59-d6fd0d208bc8" providerId="ADAL" clId="{DC4C3DCF-EE91-4B42-855A-3E16CA03B2C6}" dt="2022-08-25T01:53:51.118" v="1198" actId="478"/>
          <ac:spMkLst>
            <pc:docMk/>
            <pc:sldMk cId="2144104123" sldId="1534"/>
            <ac:spMk id="6" creationId="{3CBEFD3F-5DF3-10BE-41A6-CF79D06E20FB}"/>
          </ac:spMkLst>
        </pc:spChg>
        <pc:spChg chg="add del mod">
          <ac:chgData name="Daniel Khashabi" userId="62390808-c838-45e6-be59-d6fd0d208bc8" providerId="ADAL" clId="{DC4C3DCF-EE91-4B42-855A-3E16CA03B2C6}" dt="2022-08-25T01:53:51.118" v="1198" actId="478"/>
          <ac:spMkLst>
            <pc:docMk/>
            <pc:sldMk cId="2144104123" sldId="1534"/>
            <ac:spMk id="7" creationId="{7462677B-ED01-3982-8663-02F63DEC58E0}"/>
          </ac:spMkLst>
        </pc:spChg>
        <pc:spChg chg="add del mod">
          <ac:chgData name="Daniel Khashabi" userId="62390808-c838-45e6-be59-d6fd0d208bc8" providerId="ADAL" clId="{DC4C3DCF-EE91-4B42-855A-3E16CA03B2C6}" dt="2022-08-25T01:53:51.118" v="1198" actId="478"/>
          <ac:spMkLst>
            <pc:docMk/>
            <pc:sldMk cId="2144104123" sldId="1534"/>
            <ac:spMk id="8" creationId="{90E31A20-2352-7B4C-448B-38E46BC33071}"/>
          </ac:spMkLst>
        </pc:spChg>
      </pc:sldChg>
      <pc:sldChg chg="modSp add del mod modNotesTx">
        <pc:chgData name="Daniel Khashabi" userId="62390808-c838-45e6-be59-d6fd0d208bc8" providerId="ADAL" clId="{DC4C3DCF-EE91-4B42-855A-3E16CA03B2C6}" dt="2022-08-29T18:12:33.913" v="6961" actId="2696"/>
        <pc:sldMkLst>
          <pc:docMk/>
          <pc:sldMk cId="1251400973" sldId="1535"/>
        </pc:sldMkLst>
        <pc:spChg chg="mod">
          <ac:chgData name="Daniel Khashabi" userId="62390808-c838-45e6-be59-d6fd0d208bc8" providerId="ADAL" clId="{DC4C3DCF-EE91-4B42-855A-3E16CA03B2C6}" dt="2022-08-25T23:48:35.088" v="3371" actId="20577"/>
          <ac:spMkLst>
            <pc:docMk/>
            <pc:sldMk cId="1251400973" sldId="1535"/>
            <ac:spMk id="2" creationId="{B6DC7628-3E47-10E4-2E3D-BEE7750F4F8A}"/>
          </ac:spMkLst>
        </pc:spChg>
      </pc:sldChg>
      <pc:sldChg chg="modSp add del">
        <pc:chgData name="Daniel Khashabi" userId="62390808-c838-45e6-be59-d6fd0d208bc8" providerId="ADAL" clId="{DC4C3DCF-EE91-4B42-855A-3E16CA03B2C6}" dt="2022-08-25T23:45:52.395" v="3351" actId="2696"/>
        <pc:sldMkLst>
          <pc:docMk/>
          <pc:sldMk cId="2276142784" sldId="1535"/>
        </pc:sldMkLst>
        <pc:spChg chg="mod">
          <ac:chgData name="Daniel Khashabi" userId="62390808-c838-45e6-be59-d6fd0d208bc8" providerId="ADAL" clId="{DC4C3DCF-EE91-4B42-855A-3E16CA03B2C6}" dt="2022-08-25T02:00:56.051" v="1373"/>
          <ac:spMkLst>
            <pc:docMk/>
            <pc:sldMk cId="2276142784" sldId="1535"/>
            <ac:spMk id="2" creationId="{B6DC7628-3E47-10E4-2E3D-BEE7750F4F8A}"/>
          </ac:spMkLst>
        </pc:spChg>
      </pc:sldChg>
      <pc:sldChg chg="addSp modSp add mod ord modTransition modNotesTx">
        <pc:chgData name="Daniel Khashabi" userId="62390808-c838-45e6-be59-d6fd0d208bc8" providerId="ADAL" clId="{DC4C3DCF-EE91-4B42-855A-3E16CA03B2C6}" dt="2022-08-30T01:36:28.152" v="15174" actId="20577"/>
        <pc:sldMkLst>
          <pc:docMk/>
          <pc:sldMk cId="685773277" sldId="1536"/>
        </pc:sldMkLst>
        <pc:spChg chg="mod">
          <ac:chgData name="Daniel Khashabi" userId="62390808-c838-45e6-be59-d6fd0d208bc8" providerId="ADAL" clId="{DC4C3DCF-EE91-4B42-855A-3E16CA03B2C6}" dt="2022-08-30T01:24:38.002" v="14657" actId="20577"/>
          <ac:spMkLst>
            <pc:docMk/>
            <pc:sldMk cId="685773277" sldId="1536"/>
            <ac:spMk id="2" creationId="{B6DC7628-3E47-10E4-2E3D-BEE7750F4F8A}"/>
          </ac:spMkLst>
        </pc:spChg>
        <pc:spChg chg="mod">
          <ac:chgData name="Daniel Khashabi" userId="62390808-c838-45e6-be59-d6fd0d208bc8" providerId="ADAL" clId="{DC4C3DCF-EE91-4B42-855A-3E16CA03B2C6}" dt="2022-08-30T01:36:28.152" v="15174" actId="20577"/>
          <ac:spMkLst>
            <pc:docMk/>
            <pc:sldMk cId="685773277" sldId="1536"/>
            <ac:spMk id="3" creationId="{CC1CA547-0335-77AC-1AE4-E8FD088A922D}"/>
          </ac:spMkLst>
        </pc:spChg>
        <pc:spChg chg="add mod">
          <ac:chgData name="Daniel Khashabi" userId="62390808-c838-45e6-be59-d6fd0d208bc8" providerId="ADAL" clId="{DC4C3DCF-EE91-4B42-855A-3E16CA03B2C6}" dt="2022-08-30T01:17:49.560" v="14042"/>
          <ac:spMkLst>
            <pc:docMk/>
            <pc:sldMk cId="685773277" sldId="1536"/>
            <ac:spMk id="5" creationId="{0F4F1043-A707-8B02-93CD-93A81B65F592}"/>
          </ac:spMkLst>
        </pc:spChg>
      </pc:sldChg>
      <pc:sldChg chg="addSp delSp modSp add del mod">
        <pc:chgData name="Daniel Khashabi" userId="62390808-c838-45e6-be59-d6fd0d208bc8" providerId="ADAL" clId="{DC4C3DCF-EE91-4B42-855A-3E16CA03B2C6}" dt="2022-08-25T23:45:52.395" v="3351" actId="2696"/>
        <pc:sldMkLst>
          <pc:docMk/>
          <pc:sldMk cId="2111453492" sldId="1536"/>
        </pc:sldMkLst>
        <pc:spChg chg="mod">
          <ac:chgData name="Daniel Khashabi" userId="62390808-c838-45e6-be59-d6fd0d208bc8" providerId="ADAL" clId="{DC4C3DCF-EE91-4B42-855A-3E16CA03B2C6}" dt="2022-08-25T02:00:56.051" v="1373"/>
          <ac:spMkLst>
            <pc:docMk/>
            <pc:sldMk cId="2111453492" sldId="1536"/>
            <ac:spMk id="2" creationId="{B6DC7628-3E47-10E4-2E3D-BEE7750F4F8A}"/>
          </ac:spMkLst>
        </pc:spChg>
        <pc:spChg chg="add del mod">
          <ac:chgData name="Daniel Khashabi" userId="62390808-c838-45e6-be59-d6fd0d208bc8" providerId="ADAL" clId="{DC4C3DCF-EE91-4B42-855A-3E16CA03B2C6}" dt="2022-08-25T00:50:11.910" v="1055" actId="478"/>
          <ac:spMkLst>
            <pc:docMk/>
            <pc:sldMk cId="2111453492" sldId="1536"/>
            <ac:spMk id="3" creationId="{A54B83DC-8E5E-504B-2C22-AD7B6A673486}"/>
          </ac:spMkLst>
        </pc:spChg>
        <pc:spChg chg="add mod">
          <ac:chgData name="Daniel Khashabi" userId="62390808-c838-45e6-be59-d6fd0d208bc8" providerId="ADAL" clId="{DC4C3DCF-EE91-4B42-855A-3E16CA03B2C6}" dt="2022-08-25T21:31:05.638" v="3086" actId="1036"/>
          <ac:spMkLst>
            <pc:docMk/>
            <pc:sldMk cId="2111453492" sldId="1536"/>
            <ac:spMk id="3" creationId="{CC1CA547-0335-77AC-1AE4-E8FD088A922D}"/>
          </ac:spMkLst>
        </pc:spChg>
        <pc:spChg chg="mod">
          <ac:chgData name="Daniel Khashabi" userId="62390808-c838-45e6-be59-d6fd0d208bc8" providerId="ADAL" clId="{DC4C3DCF-EE91-4B42-855A-3E16CA03B2C6}" dt="2022-08-25T21:30:10.958" v="3066"/>
          <ac:spMkLst>
            <pc:docMk/>
            <pc:sldMk cId="2111453492" sldId="1536"/>
            <ac:spMk id="4" creationId="{7A559E6C-C28D-4BC6-1A63-8DB8096BD22C}"/>
          </ac:spMkLst>
        </pc:spChg>
        <pc:spChg chg="add del mod">
          <ac:chgData name="Daniel Khashabi" userId="62390808-c838-45e6-be59-d6fd0d208bc8" providerId="ADAL" clId="{DC4C3DCF-EE91-4B42-855A-3E16CA03B2C6}" dt="2022-08-25T01:54:27.862" v="1228" actId="478"/>
          <ac:spMkLst>
            <pc:docMk/>
            <pc:sldMk cId="2111453492" sldId="1536"/>
            <ac:spMk id="5" creationId="{03C58F9F-D4E0-E6E2-98FF-380AD8EF1B5C}"/>
          </ac:spMkLst>
        </pc:spChg>
        <pc:spChg chg="add del mod">
          <ac:chgData name="Daniel Khashabi" userId="62390808-c838-45e6-be59-d6fd0d208bc8" providerId="ADAL" clId="{DC4C3DCF-EE91-4B42-855A-3E16CA03B2C6}" dt="2022-08-25T02:01:52.855" v="1392" actId="478"/>
          <ac:spMkLst>
            <pc:docMk/>
            <pc:sldMk cId="2111453492" sldId="1536"/>
            <ac:spMk id="6" creationId="{ED6F5EA3-71EB-DDE7-D3BD-B1CBDBBD4875}"/>
          </ac:spMkLst>
        </pc:spChg>
        <pc:spChg chg="add del mod">
          <ac:chgData name="Daniel Khashabi" userId="62390808-c838-45e6-be59-d6fd0d208bc8" providerId="ADAL" clId="{DC4C3DCF-EE91-4B42-855A-3E16CA03B2C6}" dt="2022-08-25T21:30:52.779" v="3079" actId="478"/>
          <ac:spMkLst>
            <pc:docMk/>
            <pc:sldMk cId="2111453492" sldId="1536"/>
            <ac:spMk id="7" creationId="{D43B0C70-51CC-1F4E-2F9F-4628CA15EE2D}"/>
          </ac:spMkLst>
        </pc:spChg>
        <pc:spChg chg="add del mod">
          <ac:chgData name="Daniel Khashabi" userId="62390808-c838-45e6-be59-d6fd0d208bc8" providerId="ADAL" clId="{DC4C3DCF-EE91-4B42-855A-3E16CA03B2C6}" dt="2022-08-25T02:04:33.121" v="1412" actId="2711"/>
          <ac:spMkLst>
            <pc:docMk/>
            <pc:sldMk cId="2111453492" sldId="1536"/>
            <ac:spMk id="8" creationId="{0D28BF3A-BEC3-8642-DB16-60F41D6F083B}"/>
          </ac:spMkLst>
        </pc:spChg>
      </pc:sldChg>
      <pc:sldChg chg="modSp new del mod">
        <pc:chgData name="Daniel Khashabi" userId="62390808-c838-45e6-be59-d6fd0d208bc8" providerId="ADAL" clId="{DC4C3DCF-EE91-4B42-855A-3E16CA03B2C6}" dt="2022-08-25T00:56:08.646" v="1104" actId="680"/>
        <pc:sldMkLst>
          <pc:docMk/>
          <pc:sldMk cId="612381364" sldId="1537"/>
        </pc:sldMkLst>
        <pc:spChg chg="mod">
          <ac:chgData name="Daniel Khashabi" userId="62390808-c838-45e6-be59-d6fd0d208bc8" providerId="ADAL" clId="{DC4C3DCF-EE91-4B42-855A-3E16CA03B2C6}" dt="2022-08-25T00:56:08.108" v="1103" actId="20577"/>
          <ac:spMkLst>
            <pc:docMk/>
            <pc:sldMk cId="612381364" sldId="1537"/>
            <ac:spMk id="2" creationId="{7A82E948-9B4D-E614-CC6D-B5828E623DFC}"/>
          </ac:spMkLst>
        </pc:spChg>
      </pc:sldChg>
      <pc:sldChg chg="addSp delSp modSp new mod modTransition">
        <pc:chgData name="Daniel Khashabi" userId="62390808-c838-45e6-be59-d6fd0d208bc8" providerId="ADAL" clId="{DC4C3DCF-EE91-4B42-855A-3E16CA03B2C6}" dt="2022-08-30T01:38:30.624" v="15187" actId="20577"/>
        <pc:sldMkLst>
          <pc:docMk/>
          <pc:sldMk cId="3532634723" sldId="1537"/>
        </pc:sldMkLst>
        <pc:spChg chg="mod">
          <ac:chgData name="Daniel Khashabi" userId="62390808-c838-45e6-be59-d6fd0d208bc8" providerId="ADAL" clId="{DC4C3DCF-EE91-4B42-855A-3E16CA03B2C6}" dt="2022-08-29T18:54:15.237" v="8551" actId="20577"/>
          <ac:spMkLst>
            <pc:docMk/>
            <pc:sldMk cId="3532634723" sldId="1537"/>
            <ac:spMk id="2" creationId="{36646FA9-03B5-88AA-27DE-BFC0B4E97875}"/>
          </ac:spMkLst>
        </pc:spChg>
        <pc:spChg chg="mod">
          <ac:chgData name="Daniel Khashabi" userId="62390808-c838-45e6-be59-d6fd0d208bc8" providerId="ADAL" clId="{DC4C3DCF-EE91-4B42-855A-3E16CA03B2C6}" dt="2022-08-30T01:38:30.624" v="15187" actId="20577"/>
          <ac:spMkLst>
            <pc:docMk/>
            <pc:sldMk cId="3532634723" sldId="1537"/>
            <ac:spMk id="3" creationId="{4F18C7F6-DAD4-A7EA-D0DA-669E55421CA6}"/>
          </ac:spMkLst>
        </pc:spChg>
        <pc:spChg chg="add mod">
          <ac:chgData name="Daniel Khashabi" userId="62390808-c838-45e6-be59-d6fd0d208bc8" providerId="ADAL" clId="{DC4C3DCF-EE91-4B42-855A-3E16CA03B2C6}" dt="2022-08-30T01:17:49.560" v="14042"/>
          <ac:spMkLst>
            <pc:docMk/>
            <pc:sldMk cId="3532634723" sldId="1537"/>
            <ac:spMk id="4" creationId="{EDB65EB7-1C35-494D-9F04-651AA3F93BAB}"/>
          </ac:spMkLst>
        </pc:spChg>
        <pc:picChg chg="add del mod">
          <ac:chgData name="Daniel Khashabi" userId="62390808-c838-45e6-be59-d6fd0d208bc8" providerId="ADAL" clId="{DC4C3DCF-EE91-4B42-855A-3E16CA03B2C6}" dt="2022-08-25T18:40:33.386" v="1416" actId="478"/>
          <ac:picMkLst>
            <pc:docMk/>
            <pc:sldMk cId="3532634723" sldId="1537"/>
            <ac:picMk id="1026" creationId="{F1BFB7E5-6CDA-4175-0CB8-CBFE228B6938}"/>
          </ac:picMkLst>
        </pc:picChg>
      </pc:sldChg>
      <pc:sldChg chg="addSp delSp modSp new mod ord modTransition modClrScheme chgLayout">
        <pc:chgData name="Daniel Khashabi" userId="62390808-c838-45e6-be59-d6fd0d208bc8" providerId="ADAL" clId="{DC4C3DCF-EE91-4B42-855A-3E16CA03B2C6}" dt="2022-08-30T01:17:49.560" v="14042"/>
        <pc:sldMkLst>
          <pc:docMk/>
          <pc:sldMk cId="4057176899" sldId="1538"/>
        </pc:sldMkLst>
        <pc:spChg chg="del mod ord">
          <ac:chgData name="Daniel Khashabi" userId="62390808-c838-45e6-be59-d6fd0d208bc8" providerId="ADAL" clId="{DC4C3DCF-EE91-4B42-855A-3E16CA03B2C6}" dt="2022-08-25T20:44:07.135" v="2061" actId="700"/>
          <ac:spMkLst>
            <pc:docMk/>
            <pc:sldMk cId="4057176899" sldId="1538"/>
            <ac:spMk id="2" creationId="{3936B53F-A2C0-0146-B458-E91A5DCB16E8}"/>
          </ac:spMkLst>
        </pc:spChg>
        <pc:spChg chg="add mod">
          <ac:chgData name="Daniel Khashabi" userId="62390808-c838-45e6-be59-d6fd0d208bc8" providerId="ADAL" clId="{DC4C3DCF-EE91-4B42-855A-3E16CA03B2C6}" dt="2022-08-30T01:17:49.560" v="14042"/>
          <ac:spMkLst>
            <pc:docMk/>
            <pc:sldMk cId="4057176899" sldId="1538"/>
            <ac:spMk id="2" creationId="{526497D3-A483-36EB-E7BD-4F27152B9F48}"/>
          </ac:spMkLst>
        </pc:spChg>
        <pc:spChg chg="del mod ord">
          <ac:chgData name="Daniel Khashabi" userId="62390808-c838-45e6-be59-d6fd0d208bc8" providerId="ADAL" clId="{DC4C3DCF-EE91-4B42-855A-3E16CA03B2C6}" dt="2022-08-25T20:44:07.135" v="2061" actId="700"/>
          <ac:spMkLst>
            <pc:docMk/>
            <pc:sldMk cId="4057176899" sldId="1538"/>
            <ac:spMk id="3" creationId="{7449AA81-4583-8CD5-5AE9-EEADBB78DF0D}"/>
          </ac:spMkLst>
        </pc:spChg>
        <pc:spChg chg="add mod ord">
          <ac:chgData name="Daniel Khashabi" userId="62390808-c838-45e6-be59-d6fd0d208bc8" providerId="ADAL" clId="{DC4C3DCF-EE91-4B42-855A-3E16CA03B2C6}" dt="2022-08-29T18:47:26.885" v="8414" actId="14100"/>
          <ac:spMkLst>
            <pc:docMk/>
            <pc:sldMk cId="4057176899" sldId="1538"/>
            <ac:spMk id="4" creationId="{64A8CDCD-2D71-FD0C-91EF-ED3BC418B9EC}"/>
          </ac:spMkLst>
        </pc:spChg>
        <pc:spChg chg="add mod ord">
          <ac:chgData name="Daniel Khashabi" userId="62390808-c838-45e6-be59-d6fd0d208bc8" providerId="ADAL" clId="{DC4C3DCF-EE91-4B42-855A-3E16CA03B2C6}" dt="2022-08-29T18:47:33.938" v="8438" actId="403"/>
          <ac:spMkLst>
            <pc:docMk/>
            <pc:sldMk cId="4057176899" sldId="1538"/>
            <ac:spMk id="5" creationId="{9D6CDC76-F6E8-A624-E09F-A68C20A55359}"/>
          </ac:spMkLst>
        </pc:spChg>
      </pc:sldChg>
      <pc:sldChg chg="addSp delSp modSp add del mod">
        <pc:chgData name="Daniel Khashabi" userId="62390808-c838-45e6-be59-d6fd0d208bc8" providerId="ADAL" clId="{DC4C3DCF-EE91-4B42-855A-3E16CA03B2C6}" dt="2022-08-25T20:52:39.587" v="2562" actId="2696"/>
        <pc:sldMkLst>
          <pc:docMk/>
          <pc:sldMk cId="453539748" sldId="1539"/>
        </pc:sldMkLst>
        <pc:picChg chg="add del mod modCrop">
          <ac:chgData name="Daniel Khashabi" userId="62390808-c838-45e6-be59-d6fd0d208bc8" providerId="ADAL" clId="{DC4C3DCF-EE91-4B42-855A-3E16CA03B2C6}" dt="2022-08-25T20:52:03.325" v="2551" actId="21"/>
          <ac:picMkLst>
            <pc:docMk/>
            <pc:sldMk cId="453539748" sldId="1539"/>
            <ac:picMk id="664" creationId="{00000000-0000-0000-0000-000000000000}"/>
          </ac:picMkLst>
        </pc:picChg>
      </pc:sldChg>
      <pc:sldChg chg="addSp modSp add mod modTransition">
        <pc:chgData name="Daniel Khashabi" userId="62390808-c838-45e6-be59-d6fd0d208bc8" providerId="ADAL" clId="{DC4C3DCF-EE91-4B42-855A-3E16CA03B2C6}" dt="2022-08-30T01:17:49.560" v="14042"/>
        <pc:sldMkLst>
          <pc:docMk/>
          <pc:sldMk cId="4248670528" sldId="1540"/>
        </pc:sldMkLst>
        <pc:spChg chg="add mod">
          <ac:chgData name="Daniel Khashabi" userId="62390808-c838-45e6-be59-d6fd0d208bc8" providerId="ADAL" clId="{DC4C3DCF-EE91-4B42-855A-3E16CA03B2C6}" dt="2022-08-30T01:17:49.560" v="14042"/>
          <ac:spMkLst>
            <pc:docMk/>
            <pc:sldMk cId="4248670528" sldId="1540"/>
            <ac:spMk id="7" creationId="{C102BAFC-09C4-68E0-B4A3-1CC94E791DED}"/>
          </ac:spMkLst>
        </pc:spChg>
        <pc:picChg chg="add mod modCrop">
          <ac:chgData name="Daniel Khashabi" userId="62390808-c838-45e6-be59-d6fd0d208bc8" providerId="ADAL" clId="{DC4C3DCF-EE91-4B42-855A-3E16CA03B2C6}" dt="2022-08-25T20:56:45.506" v="2642" actId="1036"/>
          <ac:picMkLst>
            <pc:docMk/>
            <pc:sldMk cId="4248670528" sldId="1540"/>
            <ac:picMk id="4" creationId="{DA45376B-B2A7-037C-5743-3884A8B04DF4}"/>
          </ac:picMkLst>
        </pc:picChg>
      </pc:sldChg>
      <pc:sldChg chg="addSp modSp add mod ord modTransition modNotes modNotesTx">
        <pc:chgData name="Daniel Khashabi" userId="62390808-c838-45e6-be59-d6fd0d208bc8" providerId="ADAL" clId="{DC4C3DCF-EE91-4B42-855A-3E16CA03B2C6}" dt="2022-08-30T02:39:42.839" v="15230" actId="20577"/>
        <pc:sldMkLst>
          <pc:docMk/>
          <pc:sldMk cId="2899724660" sldId="1541"/>
        </pc:sldMkLst>
        <pc:spChg chg="add mod">
          <ac:chgData name="Daniel Khashabi" userId="62390808-c838-45e6-be59-d6fd0d208bc8" providerId="ADAL" clId="{DC4C3DCF-EE91-4B42-855A-3E16CA03B2C6}" dt="2022-08-30T01:17:49.560" v="14042"/>
          <ac:spMkLst>
            <pc:docMk/>
            <pc:sldMk cId="2899724660" sldId="1541"/>
            <ac:spMk id="7" creationId="{A3E1F136-E765-6391-6CDD-1DD8FC98E059}"/>
          </ac:spMkLst>
        </pc:spChg>
        <pc:picChg chg="add mod modCrop">
          <ac:chgData name="Daniel Khashabi" userId="62390808-c838-45e6-be59-d6fd0d208bc8" providerId="ADAL" clId="{DC4C3DCF-EE91-4B42-855A-3E16CA03B2C6}" dt="2022-08-25T20:57:52.170" v="2665" actId="1037"/>
          <ac:picMkLst>
            <pc:docMk/>
            <pc:sldMk cId="2899724660" sldId="1541"/>
            <ac:picMk id="4" creationId="{628A54FB-78C7-E6FE-C927-A826596ACC4A}"/>
          </ac:picMkLst>
        </pc:picChg>
      </pc:sldChg>
      <pc:sldChg chg="addSp modSp add modTransition modNotesTx">
        <pc:chgData name="Daniel Khashabi" userId="62390808-c838-45e6-be59-d6fd0d208bc8" providerId="ADAL" clId="{DC4C3DCF-EE91-4B42-855A-3E16CA03B2C6}" dt="2022-08-30T01:17:49.560" v="14042"/>
        <pc:sldMkLst>
          <pc:docMk/>
          <pc:sldMk cId="2823170387" sldId="1542"/>
        </pc:sldMkLst>
        <pc:spChg chg="add mod">
          <ac:chgData name="Daniel Khashabi" userId="62390808-c838-45e6-be59-d6fd0d208bc8" providerId="ADAL" clId="{DC4C3DCF-EE91-4B42-855A-3E16CA03B2C6}" dt="2022-08-30T01:17:49.560" v="14042"/>
          <ac:spMkLst>
            <pc:docMk/>
            <pc:sldMk cId="2823170387" sldId="1542"/>
            <ac:spMk id="4" creationId="{48AB5459-7E11-9AC3-2B86-D6CD18703AA4}"/>
          </ac:spMkLst>
        </pc:spChg>
      </pc:sldChg>
      <pc:sldChg chg="add del">
        <pc:chgData name="Daniel Khashabi" userId="62390808-c838-45e6-be59-d6fd0d208bc8" providerId="ADAL" clId="{DC4C3DCF-EE91-4B42-855A-3E16CA03B2C6}" dt="2022-08-25T20:57:01.940" v="2644" actId="2696"/>
        <pc:sldMkLst>
          <pc:docMk/>
          <pc:sldMk cId="2857892668" sldId="1543"/>
        </pc:sldMkLst>
      </pc:sldChg>
      <pc:sldChg chg="addSp delSp modSp add mod modTransition modNotes modNotesTx">
        <pc:chgData name="Daniel Khashabi" userId="62390808-c838-45e6-be59-d6fd0d208bc8" providerId="ADAL" clId="{DC4C3DCF-EE91-4B42-855A-3E16CA03B2C6}" dt="2022-08-30T01:26:32.278" v="14881" actId="20577"/>
        <pc:sldMkLst>
          <pc:docMk/>
          <pc:sldMk cId="3562388616" sldId="1543"/>
        </pc:sldMkLst>
        <pc:spChg chg="add del mod">
          <ac:chgData name="Daniel Khashabi" userId="62390808-c838-45e6-be59-d6fd0d208bc8" providerId="ADAL" clId="{DC4C3DCF-EE91-4B42-855A-3E16CA03B2C6}" dt="2022-08-29T18:14:22.814" v="6994" actId="122"/>
          <ac:spMkLst>
            <pc:docMk/>
            <pc:sldMk cId="3562388616" sldId="1543"/>
            <ac:spMk id="2" creationId="{3D619F29-8647-7844-92AF-84F5869BAF25}"/>
          </ac:spMkLst>
        </pc:spChg>
        <pc:spChg chg="mod">
          <ac:chgData name="Daniel Khashabi" userId="62390808-c838-45e6-be59-d6fd0d208bc8" providerId="ADAL" clId="{DC4C3DCF-EE91-4B42-855A-3E16CA03B2C6}" dt="2022-08-26T01:36:08.913" v="5958" actId="20577"/>
          <ac:spMkLst>
            <pc:docMk/>
            <pc:sldMk cId="3562388616" sldId="1543"/>
            <ac:spMk id="3" creationId="{E84CBEAF-0A72-2F48-82A2-8BBDD7366089}"/>
          </ac:spMkLst>
        </pc:spChg>
        <pc:spChg chg="add mod">
          <ac:chgData name="Daniel Khashabi" userId="62390808-c838-45e6-be59-d6fd0d208bc8" providerId="ADAL" clId="{DC4C3DCF-EE91-4B42-855A-3E16CA03B2C6}" dt="2022-08-30T01:17:49.560" v="14042"/>
          <ac:spMkLst>
            <pc:docMk/>
            <pc:sldMk cId="3562388616" sldId="1543"/>
            <ac:spMk id="4" creationId="{0AB43E2D-CBFA-9AE2-09C6-9A18A80E0219}"/>
          </ac:spMkLst>
        </pc:spChg>
        <pc:spChg chg="del">
          <ac:chgData name="Daniel Khashabi" userId="62390808-c838-45e6-be59-d6fd0d208bc8" providerId="ADAL" clId="{DC4C3DCF-EE91-4B42-855A-3E16CA03B2C6}" dt="2022-08-26T01:36:20.112" v="5961" actId="478"/>
          <ac:spMkLst>
            <pc:docMk/>
            <pc:sldMk cId="3562388616" sldId="1543"/>
            <ac:spMk id="4" creationId="{10D8A213-3A2E-4142-A87B-7AA5BA83A433}"/>
          </ac:spMkLst>
        </pc:spChg>
        <pc:spChg chg="add del mod">
          <ac:chgData name="Daniel Khashabi" userId="62390808-c838-45e6-be59-d6fd0d208bc8" providerId="ADAL" clId="{DC4C3DCF-EE91-4B42-855A-3E16CA03B2C6}" dt="2022-08-29T18:14:18.693" v="6990" actId="478"/>
          <ac:spMkLst>
            <pc:docMk/>
            <pc:sldMk cId="3562388616" sldId="1543"/>
            <ac:spMk id="6" creationId="{6ADC8CEC-FFF6-DB90-5B5C-674D1AF658C2}"/>
          </ac:spMkLst>
        </pc:spChg>
        <pc:spChg chg="del">
          <ac:chgData name="Daniel Khashabi" userId="62390808-c838-45e6-be59-d6fd0d208bc8" providerId="ADAL" clId="{DC4C3DCF-EE91-4B42-855A-3E16CA03B2C6}" dt="2022-08-26T01:36:15.497" v="5960" actId="478"/>
          <ac:spMkLst>
            <pc:docMk/>
            <pc:sldMk cId="3562388616" sldId="1543"/>
            <ac:spMk id="6" creationId="{9F975BD1-021B-0A42-BF84-2E0AFC4955CA}"/>
          </ac:spMkLst>
        </pc:spChg>
        <pc:spChg chg="del">
          <ac:chgData name="Daniel Khashabi" userId="62390808-c838-45e6-be59-d6fd0d208bc8" providerId="ADAL" clId="{DC4C3DCF-EE91-4B42-855A-3E16CA03B2C6}" dt="2022-08-26T01:37:01.147" v="5962" actId="478"/>
          <ac:spMkLst>
            <pc:docMk/>
            <pc:sldMk cId="3562388616" sldId="1543"/>
            <ac:spMk id="7" creationId="{B4937ACE-85CD-F445-BEB2-4D3CF2F2C63E}"/>
          </ac:spMkLst>
        </pc:spChg>
        <pc:spChg chg="add del mod">
          <ac:chgData name="Daniel Khashabi" userId="62390808-c838-45e6-be59-d6fd0d208bc8" providerId="ADAL" clId="{DC4C3DCF-EE91-4B42-855A-3E16CA03B2C6}" dt="2022-08-29T18:14:18.127" v="6989"/>
          <ac:spMkLst>
            <pc:docMk/>
            <pc:sldMk cId="3562388616" sldId="1543"/>
            <ac:spMk id="7" creationId="{B6029644-05C0-7E4A-3C2B-327F4997FB29}"/>
          </ac:spMkLst>
        </pc:spChg>
        <pc:spChg chg="del">
          <ac:chgData name="Daniel Khashabi" userId="62390808-c838-45e6-be59-d6fd0d208bc8" providerId="ADAL" clId="{DC4C3DCF-EE91-4B42-855A-3E16CA03B2C6}" dt="2022-08-26T01:36:11.457" v="5959" actId="478"/>
          <ac:spMkLst>
            <pc:docMk/>
            <pc:sldMk cId="3562388616" sldId="1543"/>
            <ac:spMk id="20" creationId="{06FB3D3D-EA8A-1A48-BCE2-2358EC237665}"/>
          </ac:spMkLst>
        </pc:spChg>
        <pc:spChg chg="del">
          <ac:chgData name="Daniel Khashabi" userId="62390808-c838-45e6-be59-d6fd0d208bc8" providerId="ADAL" clId="{DC4C3DCF-EE91-4B42-855A-3E16CA03B2C6}" dt="2022-08-26T01:37:01.147" v="5962" actId="478"/>
          <ac:spMkLst>
            <pc:docMk/>
            <pc:sldMk cId="3562388616" sldId="1543"/>
            <ac:spMk id="24" creationId="{8E62BB94-C120-5145-A6A6-023C8CA669C5}"/>
          </ac:spMkLst>
        </pc:spChg>
        <pc:spChg chg="del">
          <ac:chgData name="Daniel Khashabi" userId="62390808-c838-45e6-be59-d6fd0d208bc8" providerId="ADAL" clId="{DC4C3DCF-EE91-4B42-855A-3E16CA03B2C6}" dt="2022-08-26T01:37:01.147" v="5962" actId="478"/>
          <ac:spMkLst>
            <pc:docMk/>
            <pc:sldMk cId="3562388616" sldId="1543"/>
            <ac:spMk id="26" creationId="{1DF3C877-D334-DA49-B773-5DAA122F7913}"/>
          </ac:spMkLst>
        </pc:spChg>
        <pc:spChg chg="del">
          <ac:chgData name="Daniel Khashabi" userId="62390808-c838-45e6-be59-d6fd0d208bc8" providerId="ADAL" clId="{DC4C3DCF-EE91-4B42-855A-3E16CA03B2C6}" dt="2022-08-26T01:37:01.147" v="5962" actId="478"/>
          <ac:spMkLst>
            <pc:docMk/>
            <pc:sldMk cId="3562388616" sldId="1543"/>
            <ac:spMk id="27" creationId="{1D9D56B1-4E6E-4A48-8DB2-8DFF1319E418}"/>
          </ac:spMkLst>
        </pc:spChg>
        <pc:spChg chg="del">
          <ac:chgData name="Daniel Khashabi" userId="62390808-c838-45e6-be59-d6fd0d208bc8" providerId="ADAL" clId="{DC4C3DCF-EE91-4B42-855A-3E16CA03B2C6}" dt="2022-08-26T01:37:01.147" v="5962" actId="478"/>
          <ac:spMkLst>
            <pc:docMk/>
            <pc:sldMk cId="3562388616" sldId="1543"/>
            <ac:spMk id="28" creationId="{BB557A00-250D-2A4D-93F7-F41E1EF4A74D}"/>
          </ac:spMkLst>
        </pc:spChg>
        <pc:spChg chg="del">
          <ac:chgData name="Daniel Khashabi" userId="62390808-c838-45e6-be59-d6fd0d208bc8" providerId="ADAL" clId="{DC4C3DCF-EE91-4B42-855A-3E16CA03B2C6}" dt="2022-08-26T01:37:01.147" v="5962" actId="478"/>
          <ac:spMkLst>
            <pc:docMk/>
            <pc:sldMk cId="3562388616" sldId="1543"/>
            <ac:spMk id="31" creationId="{FF1B57B4-08F1-5442-8B87-3CD599E032D5}"/>
          </ac:spMkLst>
        </pc:spChg>
        <pc:spChg chg="del">
          <ac:chgData name="Daniel Khashabi" userId="62390808-c838-45e6-be59-d6fd0d208bc8" providerId="ADAL" clId="{DC4C3DCF-EE91-4B42-855A-3E16CA03B2C6}" dt="2022-08-26T01:37:01.147" v="5962" actId="478"/>
          <ac:spMkLst>
            <pc:docMk/>
            <pc:sldMk cId="3562388616" sldId="1543"/>
            <ac:spMk id="38" creationId="{13C2A045-F024-AE48-BB01-3FCF743ADEE3}"/>
          </ac:spMkLst>
        </pc:spChg>
        <pc:spChg chg="del">
          <ac:chgData name="Daniel Khashabi" userId="62390808-c838-45e6-be59-d6fd0d208bc8" providerId="ADAL" clId="{DC4C3DCF-EE91-4B42-855A-3E16CA03B2C6}" dt="2022-08-26T01:37:01.147" v="5962" actId="478"/>
          <ac:spMkLst>
            <pc:docMk/>
            <pc:sldMk cId="3562388616" sldId="1543"/>
            <ac:spMk id="43" creationId="{6E22C6A4-1623-F941-A301-57686342952B}"/>
          </ac:spMkLst>
        </pc:spChg>
        <pc:spChg chg="del">
          <ac:chgData name="Daniel Khashabi" userId="62390808-c838-45e6-be59-d6fd0d208bc8" providerId="ADAL" clId="{DC4C3DCF-EE91-4B42-855A-3E16CA03B2C6}" dt="2022-08-26T01:37:01.147" v="5962" actId="478"/>
          <ac:spMkLst>
            <pc:docMk/>
            <pc:sldMk cId="3562388616" sldId="1543"/>
            <ac:spMk id="44" creationId="{C302B901-70FC-8849-A6FE-ECFC4C450416}"/>
          </ac:spMkLst>
        </pc:spChg>
        <pc:spChg chg="del">
          <ac:chgData name="Daniel Khashabi" userId="62390808-c838-45e6-be59-d6fd0d208bc8" providerId="ADAL" clId="{DC4C3DCF-EE91-4B42-855A-3E16CA03B2C6}" dt="2022-08-26T01:37:01.147" v="5962" actId="478"/>
          <ac:spMkLst>
            <pc:docMk/>
            <pc:sldMk cId="3562388616" sldId="1543"/>
            <ac:spMk id="45" creationId="{6C589A7D-89E0-D342-97C0-1CF2057DA211}"/>
          </ac:spMkLst>
        </pc:spChg>
        <pc:spChg chg="del">
          <ac:chgData name="Daniel Khashabi" userId="62390808-c838-45e6-be59-d6fd0d208bc8" providerId="ADAL" clId="{DC4C3DCF-EE91-4B42-855A-3E16CA03B2C6}" dt="2022-08-26T01:37:01.147" v="5962" actId="478"/>
          <ac:spMkLst>
            <pc:docMk/>
            <pc:sldMk cId="3562388616" sldId="1543"/>
            <ac:spMk id="46" creationId="{ED34451F-50F1-2643-87CF-C2D6C679B2CF}"/>
          </ac:spMkLst>
        </pc:spChg>
        <pc:spChg chg="del">
          <ac:chgData name="Daniel Khashabi" userId="62390808-c838-45e6-be59-d6fd0d208bc8" providerId="ADAL" clId="{DC4C3DCF-EE91-4B42-855A-3E16CA03B2C6}" dt="2022-08-26T01:37:01.147" v="5962" actId="478"/>
          <ac:spMkLst>
            <pc:docMk/>
            <pc:sldMk cId="3562388616" sldId="1543"/>
            <ac:spMk id="47" creationId="{60C0AFDF-00D7-AD43-818E-8D446935B86C}"/>
          </ac:spMkLst>
        </pc:spChg>
        <pc:spChg chg="del">
          <ac:chgData name="Daniel Khashabi" userId="62390808-c838-45e6-be59-d6fd0d208bc8" providerId="ADAL" clId="{DC4C3DCF-EE91-4B42-855A-3E16CA03B2C6}" dt="2022-08-26T01:37:01.147" v="5962" actId="478"/>
          <ac:spMkLst>
            <pc:docMk/>
            <pc:sldMk cId="3562388616" sldId="1543"/>
            <ac:spMk id="48" creationId="{60840DF4-5429-824D-8D8F-55174176C92B}"/>
          </ac:spMkLst>
        </pc:spChg>
        <pc:picChg chg="add mod modCrop">
          <ac:chgData name="Daniel Khashabi" userId="62390808-c838-45e6-be59-d6fd0d208bc8" providerId="ADAL" clId="{DC4C3DCF-EE91-4B42-855A-3E16CA03B2C6}" dt="2022-08-26T01:38:09.690" v="6036" actId="1035"/>
          <ac:picMkLst>
            <pc:docMk/>
            <pc:sldMk cId="3562388616" sldId="1543"/>
            <ac:picMk id="5" creationId="{8D1EB83C-5919-8F7B-27F6-7E898D356286}"/>
          </ac:picMkLst>
        </pc:picChg>
      </pc:sldChg>
      <pc:sldChg chg="addSp modSp add mod modTransition modNotes modNotesTx">
        <pc:chgData name="Daniel Khashabi" userId="62390808-c838-45e6-be59-d6fd0d208bc8" providerId="ADAL" clId="{DC4C3DCF-EE91-4B42-855A-3E16CA03B2C6}" dt="2022-08-30T02:40:06.590" v="15236" actId="20577"/>
        <pc:sldMkLst>
          <pc:docMk/>
          <pc:sldMk cId="145177149" sldId="1544"/>
        </pc:sldMkLst>
        <pc:spChg chg="add mod">
          <ac:chgData name="Daniel Khashabi" userId="62390808-c838-45e6-be59-d6fd0d208bc8" providerId="ADAL" clId="{DC4C3DCF-EE91-4B42-855A-3E16CA03B2C6}" dt="2022-08-30T01:17:49.560" v="14042"/>
          <ac:spMkLst>
            <pc:docMk/>
            <pc:sldMk cId="145177149" sldId="1544"/>
            <ac:spMk id="8" creationId="{42727610-CD3C-01D7-2E99-BB4F38EA6F1C}"/>
          </ac:spMkLst>
        </pc:spChg>
        <pc:picChg chg="add mod">
          <ac:chgData name="Daniel Khashabi" userId="62390808-c838-45e6-be59-d6fd0d208bc8" providerId="ADAL" clId="{DC4C3DCF-EE91-4B42-855A-3E16CA03B2C6}" dt="2022-08-25T20:58:06.833" v="2667"/>
          <ac:picMkLst>
            <pc:docMk/>
            <pc:sldMk cId="145177149" sldId="1544"/>
            <ac:picMk id="4" creationId="{D2FAD762-58B3-81CC-98E0-D86808E27FB0}"/>
          </ac:picMkLst>
        </pc:picChg>
        <pc:picChg chg="add mod modCrop">
          <ac:chgData name="Daniel Khashabi" userId="62390808-c838-45e6-be59-d6fd0d208bc8" providerId="ADAL" clId="{DC4C3DCF-EE91-4B42-855A-3E16CA03B2C6}" dt="2022-08-25T20:58:18.830" v="2669" actId="732"/>
          <ac:picMkLst>
            <pc:docMk/>
            <pc:sldMk cId="145177149" sldId="1544"/>
            <ac:picMk id="7" creationId="{9C7EBD8D-2D36-C16D-41A4-8C31805C26DD}"/>
          </ac:picMkLst>
        </pc:picChg>
      </pc:sldChg>
      <pc:sldChg chg="add del">
        <pc:chgData name="Daniel Khashabi" userId="62390808-c838-45e6-be59-d6fd0d208bc8" providerId="ADAL" clId="{DC4C3DCF-EE91-4B42-855A-3E16CA03B2C6}" dt="2022-08-25T20:58:30.772" v="2672" actId="2696"/>
        <pc:sldMkLst>
          <pc:docMk/>
          <pc:sldMk cId="2698655155" sldId="1545"/>
        </pc:sldMkLst>
      </pc:sldChg>
      <pc:sldChg chg="addSp modSp add mod modTransition modNotes">
        <pc:chgData name="Daniel Khashabi" userId="62390808-c838-45e6-be59-d6fd0d208bc8" providerId="ADAL" clId="{DC4C3DCF-EE91-4B42-855A-3E16CA03B2C6}" dt="2022-08-30T01:17:49.560" v="14042"/>
        <pc:sldMkLst>
          <pc:docMk/>
          <pc:sldMk cId="182176291" sldId="1546"/>
        </pc:sldMkLst>
        <pc:spChg chg="add mod">
          <ac:chgData name="Daniel Khashabi" userId="62390808-c838-45e6-be59-d6fd0d208bc8" providerId="ADAL" clId="{DC4C3DCF-EE91-4B42-855A-3E16CA03B2C6}" dt="2022-08-30T01:17:49.560" v="14042"/>
          <ac:spMkLst>
            <pc:docMk/>
            <pc:sldMk cId="182176291" sldId="1546"/>
            <ac:spMk id="8" creationId="{54EE05D3-609C-CE74-84FB-E2D069CC35BD}"/>
          </ac:spMkLst>
        </pc:spChg>
        <pc:picChg chg="add mod">
          <ac:chgData name="Daniel Khashabi" userId="62390808-c838-45e6-be59-d6fd0d208bc8" providerId="ADAL" clId="{DC4C3DCF-EE91-4B42-855A-3E16CA03B2C6}" dt="2022-08-25T21:01:08.428" v="2716" actId="14100"/>
          <ac:picMkLst>
            <pc:docMk/>
            <pc:sldMk cId="182176291" sldId="1546"/>
            <ac:picMk id="4" creationId="{C8FB9D7D-510E-E412-1FDB-2138BBC2D673}"/>
          </ac:picMkLst>
        </pc:picChg>
        <pc:picChg chg="add mod">
          <ac:chgData name="Daniel Khashabi" userId="62390808-c838-45e6-be59-d6fd0d208bc8" providerId="ADAL" clId="{DC4C3DCF-EE91-4B42-855A-3E16CA03B2C6}" dt="2022-08-25T21:01:14.636" v="2717"/>
          <ac:picMkLst>
            <pc:docMk/>
            <pc:sldMk cId="182176291" sldId="1546"/>
            <ac:picMk id="7" creationId="{DA856396-C84C-C927-D364-AC15D6C7B6AF}"/>
          </ac:picMkLst>
        </pc:picChg>
      </pc:sldChg>
      <pc:sldChg chg="addSp modSp add mod modTransition modNotesTx">
        <pc:chgData name="Daniel Khashabi" userId="62390808-c838-45e6-be59-d6fd0d208bc8" providerId="ADAL" clId="{DC4C3DCF-EE91-4B42-855A-3E16CA03B2C6}" dt="2022-08-30T02:40:36.574" v="15241" actId="20577"/>
        <pc:sldMkLst>
          <pc:docMk/>
          <pc:sldMk cId="583901538" sldId="1547"/>
        </pc:sldMkLst>
        <pc:spChg chg="add mod">
          <ac:chgData name="Daniel Khashabi" userId="62390808-c838-45e6-be59-d6fd0d208bc8" providerId="ADAL" clId="{DC4C3DCF-EE91-4B42-855A-3E16CA03B2C6}" dt="2022-08-30T01:17:49.560" v="14042"/>
          <ac:spMkLst>
            <pc:docMk/>
            <pc:sldMk cId="583901538" sldId="1547"/>
            <ac:spMk id="8" creationId="{668D790E-A10D-F163-E587-6122371D31C4}"/>
          </ac:spMkLst>
        </pc:spChg>
        <pc:picChg chg="add mod">
          <ac:chgData name="Daniel Khashabi" userId="62390808-c838-45e6-be59-d6fd0d208bc8" providerId="ADAL" clId="{DC4C3DCF-EE91-4B42-855A-3E16CA03B2C6}" dt="2022-08-25T21:01:22.949" v="2719"/>
          <ac:picMkLst>
            <pc:docMk/>
            <pc:sldMk cId="583901538" sldId="1547"/>
            <ac:picMk id="4" creationId="{6BFFDCBE-2512-177A-4096-5A30D8B426AF}"/>
          </ac:picMkLst>
        </pc:picChg>
        <pc:picChg chg="add mod">
          <ac:chgData name="Daniel Khashabi" userId="62390808-c838-45e6-be59-d6fd0d208bc8" providerId="ADAL" clId="{DC4C3DCF-EE91-4B42-855A-3E16CA03B2C6}" dt="2022-08-25T21:02:29.990" v="2746" actId="1036"/>
          <ac:picMkLst>
            <pc:docMk/>
            <pc:sldMk cId="583901538" sldId="1547"/>
            <ac:picMk id="7" creationId="{692505F4-70E2-2506-5FD5-88A813BB59CA}"/>
          </ac:picMkLst>
        </pc:picChg>
      </pc:sldChg>
      <pc:sldChg chg="addSp modSp add mod modTransition modNotes">
        <pc:chgData name="Daniel Khashabi" userId="62390808-c838-45e6-be59-d6fd0d208bc8" providerId="ADAL" clId="{DC4C3DCF-EE91-4B42-855A-3E16CA03B2C6}" dt="2022-08-30T01:17:49.560" v="14042"/>
        <pc:sldMkLst>
          <pc:docMk/>
          <pc:sldMk cId="3725998606" sldId="1548"/>
        </pc:sldMkLst>
        <pc:spChg chg="add mod">
          <ac:chgData name="Daniel Khashabi" userId="62390808-c838-45e6-be59-d6fd0d208bc8" providerId="ADAL" clId="{DC4C3DCF-EE91-4B42-855A-3E16CA03B2C6}" dt="2022-08-25T21:19:13.744" v="2858"/>
          <ac:spMkLst>
            <pc:docMk/>
            <pc:sldMk cId="3725998606" sldId="1548"/>
            <ac:spMk id="4" creationId="{1EEBB6CF-C941-88D9-27E6-63C38EC67222}"/>
          </ac:spMkLst>
        </pc:spChg>
        <pc:spChg chg="add mod">
          <ac:chgData name="Daniel Khashabi" userId="62390808-c838-45e6-be59-d6fd0d208bc8" providerId="ADAL" clId="{DC4C3DCF-EE91-4B42-855A-3E16CA03B2C6}" dt="2022-08-30T01:17:49.560" v="14042"/>
          <ac:spMkLst>
            <pc:docMk/>
            <pc:sldMk cId="3725998606" sldId="1548"/>
            <ac:spMk id="7" creationId="{9216605A-B869-2ED7-FB8F-D7A113F735DF}"/>
          </ac:spMkLst>
        </pc:spChg>
      </pc:sldChg>
      <pc:sldChg chg="addSp delSp modSp add del mod">
        <pc:chgData name="Daniel Khashabi" userId="62390808-c838-45e6-be59-d6fd0d208bc8" providerId="ADAL" clId="{DC4C3DCF-EE91-4B42-855A-3E16CA03B2C6}" dt="2022-08-25T21:01:56.389" v="2726" actId="2696"/>
        <pc:sldMkLst>
          <pc:docMk/>
          <pc:sldMk cId="2765754192" sldId="1549"/>
        </pc:sldMkLst>
        <pc:picChg chg="del">
          <ac:chgData name="Daniel Khashabi" userId="62390808-c838-45e6-be59-d6fd0d208bc8" providerId="ADAL" clId="{DC4C3DCF-EE91-4B42-855A-3E16CA03B2C6}" dt="2022-08-25T20:58:46.962" v="2674" actId="478"/>
          <ac:picMkLst>
            <pc:docMk/>
            <pc:sldMk cId="2765754192" sldId="1549"/>
            <ac:picMk id="7" creationId="{9C7EBD8D-2D36-C16D-41A4-8C31805C26DD}"/>
          </ac:picMkLst>
        </pc:picChg>
        <pc:picChg chg="add mod modCrop">
          <ac:chgData name="Daniel Khashabi" userId="62390808-c838-45e6-be59-d6fd0d208bc8" providerId="ADAL" clId="{DC4C3DCF-EE91-4B42-855A-3E16CA03B2C6}" dt="2022-08-25T20:59:56.011" v="2698" actId="1037"/>
          <ac:picMkLst>
            <pc:docMk/>
            <pc:sldMk cId="2765754192" sldId="1549"/>
            <ac:picMk id="8" creationId="{C267D36B-AEC9-35CF-43AA-903D46AB2280}"/>
          </ac:picMkLst>
        </pc:picChg>
        <pc:picChg chg="add del mod modCrop">
          <ac:chgData name="Daniel Khashabi" userId="62390808-c838-45e6-be59-d6fd0d208bc8" providerId="ADAL" clId="{DC4C3DCF-EE91-4B42-855A-3E16CA03B2C6}" dt="2022-08-25T20:59:39.848" v="2690"/>
          <ac:picMkLst>
            <pc:docMk/>
            <pc:sldMk cId="2765754192" sldId="1549"/>
            <ac:picMk id="9" creationId="{24F70C8E-CA0D-C723-A96F-093462CC3E8E}"/>
          </ac:picMkLst>
        </pc:picChg>
      </pc:sldChg>
      <pc:sldChg chg="addSp modSp add modTransition modNotesTx">
        <pc:chgData name="Daniel Khashabi" userId="62390808-c838-45e6-be59-d6fd0d208bc8" providerId="ADAL" clId="{DC4C3DCF-EE91-4B42-855A-3E16CA03B2C6}" dt="2022-08-30T02:40:24.608" v="15239" actId="20577"/>
        <pc:sldMkLst>
          <pc:docMk/>
          <pc:sldMk cId="1596774516" sldId="1550"/>
        </pc:sldMkLst>
        <pc:spChg chg="add mod">
          <ac:chgData name="Daniel Khashabi" userId="62390808-c838-45e6-be59-d6fd0d208bc8" providerId="ADAL" clId="{DC4C3DCF-EE91-4B42-855A-3E16CA03B2C6}" dt="2022-08-30T01:17:49.560" v="14042"/>
          <ac:spMkLst>
            <pc:docMk/>
            <pc:sldMk cId="1596774516" sldId="1550"/>
            <ac:spMk id="7" creationId="{9EA559E6-CA56-C2E9-7F92-C545CD72A251}"/>
          </ac:spMkLst>
        </pc:spChg>
      </pc:sldChg>
      <pc:sldChg chg="addSp delSp modSp add del mod modNotes">
        <pc:chgData name="Daniel Khashabi" userId="62390808-c838-45e6-be59-d6fd0d208bc8" providerId="ADAL" clId="{DC4C3DCF-EE91-4B42-855A-3E16CA03B2C6}" dt="2022-08-25T23:46:21.582" v="3357" actId="2696"/>
        <pc:sldMkLst>
          <pc:docMk/>
          <pc:sldMk cId="307591621" sldId="1551"/>
        </pc:sldMkLst>
        <pc:picChg chg="add mod">
          <ac:chgData name="Daniel Khashabi" userId="62390808-c838-45e6-be59-d6fd0d208bc8" providerId="ADAL" clId="{DC4C3DCF-EE91-4B42-855A-3E16CA03B2C6}" dt="2022-08-25T21:29:05.480" v="3047" actId="1076"/>
          <ac:picMkLst>
            <pc:docMk/>
            <pc:sldMk cId="307591621" sldId="1551"/>
            <ac:picMk id="7" creationId="{99287C0D-95AE-6391-3D10-87EC250429FD}"/>
          </ac:picMkLst>
        </pc:picChg>
        <pc:cxnChg chg="del">
          <ac:chgData name="Daniel Khashabi" userId="62390808-c838-45e6-be59-d6fd0d208bc8" providerId="ADAL" clId="{DC4C3DCF-EE91-4B42-855A-3E16CA03B2C6}" dt="2022-08-25T21:29:01.101" v="3045" actId="478"/>
          <ac:cxnSpMkLst>
            <pc:docMk/>
            <pc:sldMk cId="307591621" sldId="1551"/>
            <ac:cxnSpMk id="5" creationId="{DF4A810B-28F6-D08E-DA37-86E151E33860}"/>
          </ac:cxnSpMkLst>
        </pc:cxnChg>
      </pc:sldChg>
      <pc:sldChg chg="add del mod ord modShow">
        <pc:chgData name="Daniel Khashabi" userId="62390808-c838-45e6-be59-d6fd0d208bc8" providerId="ADAL" clId="{DC4C3DCF-EE91-4B42-855A-3E16CA03B2C6}" dt="2022-08-29T18:12:27.576" v="6960" actId="2696"/>
        <pc:sldMkLst>
          <pc:docMk/>
          <pc:sldMk cId="983441590" sldId="1551"/>
        </pc:sldMkLst>
      </pc:sldChg>
      <pc:sldChg chg="add del">
        <pc:chgData name="Daniel Khashabi" userId="62390808-c838-45e6-be59-d6fd0d208bc8" providerId="ADAL" clId="{DC4C3DCF-EE91-4B42-855A-3E16CA03B2C6}" dt="2022-08-25T21:29:13.440" v="3048" actId="2696"/>
        <pc:sldMkLst>
          <pc:docMk/>
          <pc:sldMk cId="3051177737" sldId="1552"/>
        </pc:sldMkLst>
      </pc:sldChg>
      <pc:sldChg chg="add del">
        <pc:chgData name="Daniel Khashabi" userId="62390808-c838-45e6-be59-d6fd0d208bc8" providerId="ADAL" clId="{DC4C3DCF-EE91-4B42-855A-3E16CA03B2C6}" dt="2022-08-25T21:29:14.799" v="3049" actId="2696"/>
        <pc:sldMkLst>
          <pc:docMk/>
          <pc:sldMk cId="801528073" sldId="1553"/>
        </pc:sldMkLst>
      </pc:sldChg>
      <pc:sldChg chg="addSp delSp modSp add mod modTransition modNotes modNotesTx">
        <pc:chgData name="Daniel Khashabi" userId="62390808-c838-45e6-be59-d6fd0d208bc8" providerId="ADAL" clId="{DC4C3DCF-EE91-4B42-855A-3E16CA03B2C6}" dt="2022-08-30T01:17:49.560" v="14042"/>
        <pc:sldMkLst>
          <pc:docMk/>
          <pc:sldMk cId="2752319493" sldId="1554"/>
        </pc:sldMkLst>
        <pc:spChg chg="mod">
          <ac:chgData name="Daniel Khashabi" userId="62390808-c838-45e6-be59-d6fd0d208bc8" providerId="ADAL" clId="{DC4C3DCF-EE91-4B42-855A-3E16CA03B2C6}" dt="2022-08-25T21:19:10.790" v="2857" actId="20577"/>
          <ac:spMkLst>
            <pc:docMk/>
            <pc:sldMk cId="2752319493" sldId="1554"/>
            <ac:spMk id="4" creationId="{1EEBB6CF-C941-88D9-27E6-63C38EC67222}"/>
          </ac:spMkLst>
        </pc:spChg>
        <pc:spChg chg="add mod">
          <ac:chgData name="Daniel Khashabi" userId="62390808-c838-45e6-be59-d6fd0d208bc8" providerId="ADAL" clId="{DC4C3DCF-EE91-4B42-855A-3E16CA03B2C6}" dt="2022-08-30T01:17:49.560" v="14042"/>
          <ac:spMkLst>
            <pc:docMk/>
            <pc:sldMk cId="2752319493" sldId="1554"/>
            <ac:spMk id="7" creationId="{7E8F8774-0449-A031-5D2F-3FB2012BD541}"/>
          </ac:spMkLst>
        </pc:spChg>
        <pc:spChg chg="add del mod">
          <ac:chgData name="Daniel Khashabi" userId="62390808-c838-45e6-be59-d6fd0d208bc8" providerId="ADAL" clId="{DC4C3DCF-EE91-4B42-855A-3E16CA03B2C6}" dt="2022-08-25T21:20:00.112" v="2926" actId="478"/>
          <ac:spMkLst>
            <pc:docMk/>
            <pc:sldMk cId="2752319493" sldId="1554"/>
            <ac:spMk id="7" creationId="{A588EF0B-66B3-195A-337A-B7C1B71495CF}"/>
          </ac:spMkLst>
        </pc:spChg>
        <pc:spChg chg="add mod">
          <ac:chgData name="Daniel Khashabi" userId="62390808-c838-45e6-be59-d6fd0d208bc8" providerId="ADAL" clId="{DC4C3DCF-EE91-4B42-855A-3E16CA03B2C6}" dt="2022-08-25T21:20:00.501" v="2927"/>
          <ac:spMkLst>
            <pc:docMk/>
            <pc:sldMk cId="2752319493" sldId="1554"/>
            <ac:spMk id="8" creationId="{D0BE733B-B554-5054-6E58-0F4C34F38C3E}"/>
          </ac:spMkLst>
        </pc:spChg>
      </pc:sldChg>
      <pc:sldChg chg="addSp delSp modSp add mod modTransition modNotesTx">
        <pc:chgData name="Daniel Khashabi" userId="62390808-c838-45e6-be59-d6fd0d208bc8" providerId="ADAL" clId="{DC4C3DCF-EE91-4B42-855A-3E16CA03B2C6}" dt="2022-08-30T01:17:49.560" v="14042"/>
        <pc:sldMkLst>
          <pc:docMk/>
          <pc:sldMk cId="1606165307" sldId="1555"/>
        </pc:sldMkLst>
        <pc:spChg chg="mod">
          <ac:chgData name="Daniel Khashabi" userId="62390808-c838-45e6-be59-d6fd0d208bc8" providerId="ADAL" clId="{DC4C3DCF-EE91-4B42-855A-3E16CA03B2C6}" dt="2022-08-25T21:19:56.695" v="2925" actId="1037"/>
          <ac:spMkLst>
            <pc:docMk/>
            <pc:sldMk cId="1606165307" sldId="1555"/>
            <ac:spMk id="7" creationId="{A588EF0B-66B3-195A-337A-B7C1B71495CF}"/>
          </ac:spMkLst>
        </pc:spChg>
        <pc:spChg chg="add mod">
          <ac:chgData name="Daniel Khashabi" userId="62390808-c838-45e6-be59-d6fd0d208bc8" providerId="ADAL" clId="{DC4C3DCF-EE91-4B42-855A-3E16CA03B2C6}" dt="2022-08-25T21:20:29.561" v="2935" actId="20577"/>
          <ac:spMkLst>
            <pc:docMk/>
            <pc:sldMk cId="1606165307" sldId="1555"/>
            <ac:spMk id="8" creationId="{2E40A4DA-AD5E-67BB-D44C-10E115043888}"/>
          </ac:spMkLst>
        </pc:spChg>
        <pc:spChg chg="add mod">
          <ac:chgData name="Daniel Khashabi" userId="62390808-c838-45e6-be59-d6fd0d208bc8" providerId="ADAL" clId="{DC4C3DCF-EE91-4B42-855A-3E16CA03B2C6}" dt="2022-08-25T21:25:51.617" v="2983" actId="20577"/>
          <ac:spMkLst>
            <pc:docMk/>
            <pc:sldMk cId="1606165307" sldId="1555"/>
            <ac:spMk id="9" creationId="{1A061C49-433B-D0D6-3386-DFA8146431F2}"/>
          </ac:spMkLst>
        </pc:spChg>
        <pc:spChg chg="add mod">
          <ac:chgData name="Daniel Khashabi" userId="62390808-c838-45e6-be59-d6fd0d208bc8" providerId="ADAL" clId="{DC4C3DCF-EE91-4B42-855A-3E16CA03B2C6}" dt="2022-08-30T01:17:49.560" v="14042"/>
          <ac:spMkLst>
            <pc:docMk/>
            <pc:sldMk cId="1606165307" sldId="1555"/>
            <ac:spMk id="10" creationId="{2713A9B0-F3D5-E284-6BF2-BEABB4DC8A9C}"/>
          </ac:spMkLst>
        </pc:spChg>
        <pc:spChg chg="add del mod">
          <ac:chgData name="Daniel Khashabi" userId="62390808-c838-45e6-be59-d6fd0d208bc8" providerId="ADAL" clId="{DC4C3DCF-EE91-4B42-855A-3E16CA03B2C6}" dt="2022-08-25T21:26:47.663" v="3001" actId="21"/>
          <ac:spMkLst>
            <pc:docMk/>
            <pc:sldMk cId="1606165307" sldId="1555"/>
            <ac:spMk id="10" creationId="{A9FBC94D-A977-64BC-9A63-A2D12FEE047A}"/>
          </ac:spMkLst>
        </pc:spChg>
        <pc:picChg chg="add mod">
          <ac:chgData name="Daniel Khashabi" userId="62390808-c838-45e6-be59-d6fd0d208bc8" providerId="ADAL" clId="{DC4C3DCF-EE91-4B42-855A-3E16CA03B2C6}" dt="2022-08-25T21:26:08.915" v="2989" actId="1076"/>
          <ac:picMkLst>
            <pc:docMk/>
            <pc:sldMk cId="1606165307" sldId="1555"/>
            <ac:picMk id="2050" creationId="{6560F924-E807-88DC-63DE-EC92DFB32118}"/>
          </ac:picMkLst>
        </pc:picChg>
      </pc:sldChg>
      <pc:sldChg chg="addSp modSp add mod modTransition modNotesTx">
        <pc:chgData name="Daniel Khashabi" userId="62390808-c838-45e6-be59-d6fd0d208bc8" providerId="ADAL" clId="{DC4C3DCF-EE91-4B42-855A-3E16CA03B2C6}" dt="2022-08-30T02:41:02.078" v="15245" actId="20577"/>
        <pc:sldMkLst>
          <pc:docMk/>
          <pc:sldMk cId="2195868379" sldId="1556"/>
        </pc:sldMkLst>
        <pc:spChg chg="add mod">
          <ac:chgData name="Daniel Khashabi" userId="62390808-c838-45e6-be59-d6fd0d208bc8" providerId="ADAL" clId="{DC4C3DCF-EE91-4B42-855A-3E16CA03B2C6}" dt="2022-08-25T21:27:18.115" v="3016" actId="20577"/>
          <ac:spMkLst>
            <pc:docMk/>
            <pc:sldMk cId="2195868379" sldId="1556"/>
            <ac:spMk id="10" creationId="{C4FB3FCC-2A19-64C4-E5F5-78BBCC1E9BDC}"/>
          </ac:spMkLst>
        </pc:spChg>
        <pc:spChg chg="add mod">
          <ac:chgData name="Daniel Khashabi" userId="62390808-c838-45e6-be59-d6fd0d208bc8" providerId="ADAL" clId="{DC4C3DCF-EE91-4B42-855A-3E16CA03B2C6}" dt="2022-08-30T01:17:49.560" v="14042"/>
          <ac:spMkLst>
            <pc:docMk/>
            <pc:sldMk cId="2195868379" sldId="1556"/>
            <ac:spMk id="11" creationId="{3D528A2A-0A29-9CDC-FDFB-A79A1463F66A}"/>
          </ac:spMkLst>
        </pc:spChg>
      </pc:sldChg>
      <pc:sldChg chg="addSp delSp modSp new del mod">
        <pc:chgData name="Daniel Khashabi" userId="62390808-c838-45e6-be59-d6fd0d208bc8" providerId="ADAL" clId="{DC4C3DCF-EE91-4B42-855A-3E16CA03B2C6}" dt="2022-08-25T23:33:02.592" v="3106" actId="2696"/>
        <pc:sldMkLst>
          <pc:docMk/>
          <pc:sldMk cId="272599115" sldId="1557"/>
        </pc:sldMkLst>
        <pc:spChg chg="del mod">
          <ac:chgData name="Daniel Khashabi" userId="62390808-c838-45e6-be59-d6fd0d208bc8" providerId="ADAL" clId="{DC4C3DCF-EE91-4B42-855A-3E16CA03B2C6}" dt="2022-08-25T21:30:31.137" v="3069" actId="21"/>
          <ac:spMkLst>
            <pc:docMk/>
            <pc:sldMk cId="272599115" sldId="1557"/>
            <ac:spMk id="3" creationId="{D2C5C546-F84D-34E6-CA41-F1F3B64AF1F0}"/>
          </ac:spMkLst>
        </pc:spChg>
        <pc:spChg chg="add mod">
          <ac:chgData name="Daniel Khashabi" userId="62390808-c838-45e6-be59-d6fd0d208bc8" providerId="ADAL" clId="{DC4C3DCF-EE91-4B42-855A-3E16CA03B2C6}" dt="2022-08-25T21:30:31.137" v="3069" actId="21"/>
          <ac:spMkLst>
            <pc:docMk/>
            <pc:sldMk cId="272599115" sldId="1557"/>
            <ac:spMk id="5" creationId="{1E5FD511-6BE4-A847-78BE-3808C5704EE2}"/>
          </ac:spMkLst>
        </pc:spChg>
      </pc:sldChg>
      <pc:sldChg chg="addSp modSp add mod modTransition">
        <pc:chgData name="Daniel Khashabi" userId="62390808-c838-45e6-be59-d6fd0d208bc8" providerId="ADAL" clId="{DC4C3DCF-EE91-4B42-855A-3E16CA03B2C6}" dt="2022-08-30T01:17:49.560" v="14042"/>
        <pc:sldMkLst>
          <pc:docMk/>
          <pc:sldMk cId="521180587" sldId="1558"/>
        </pc:sldMkLst>
        <pc:spChg chg="mod">
          <ac:chgData name="Daniel Khashabi" userId="62390808-c838-45e6-be59-d6fd0d208bc8" providerId="ADAL" clId="{DC4C3DCF-EE91-4B42-855A-3E16CA03B2C6}" dt="2022-08-29T18:46:08.887" v="8373" actId="207"/>
          <ac:spMkLst>
            <pc:docMk/>
            <pc:sldMk cId="521180587" sldId="1558"/>
            <ac:spMk id="3" creationId="{1C479AF1-ABA7-F0DE-DB1D-FCF62CBEA07D}"/>
          </ac:spMkLst>
        </pc:spChg>
        <pc:spChg chg="add mod">
          <ac:chgData name="Daniel Khashabi" userId="62390808-c838-45e6-be59-d6fd0d208bc8" providerId="ADAL" clId="{DC4C3DCF-EE91-4B42-855A-3E16CA03B2C6}" dt="2022-08-30T01:17:49.560" v="14042"/>
          <ac:spMkLst>
            <pc:docMk/>
            <pc:sldMk cId="521180587" sldId="1558"/>
            <ac:spMk id="4" creationId="{AC5EB811-B1FE-9FD3-FD3B-C1ECBA29E912}"/>
          </ac:spMkLst>
        </pc:spChg>
      </pc:sldChg>
      <pc:sldChg chg="addSp modSp add del mod">
        <pc:chgData name="Daniel Khashabi" userId="62390808-c838-45e6-be59-d6fd0d208bc8" providerId="ADAL" clId="{DC4C3DCF-EE91-4B42-855A-3E16CA03B2C6}" dt="2022-08-29T18:05:16.951" v="6538" actId="2696"/>
        <pc:sldMkLst>
          <pc:docMk/>
          <pc:sldMk cId="1760646359" sldId="1558"/>
        </pc:sldMkLst>
        <pc:spChg chg="add mod">
          <ac:chgData name="Daniel Khashabi" userId="62390808-c838-45e6-be59-d6fd0d208bc8" providerId="ADAL" clId="{DC4C3DCF-EE91-4B42-855A-3E16CA03B2C6}" dt="2022-08-29T18:04:46.532" v="6537" actId="1076"/>
          <ac:spMkLst>
            <pc:docMk/>
            <pc:sldMk cId="1760646359" sldId="1558"/>
            <ac:spMk id="3" creationId="{1C479AF1-ABA7-F0DE-DB1D-FCF62CBEA07D}"/>
          </ac:spMkLst>
        </pc:spChg>
      </pc:sldChg>
      <pc:sldChg chg="modSp add del mod">
        <pc:chgData name="Daniel Khashabi" userId="62390808-c838-45e6-be59-d6fd0d208bc8" providerId="ADAL" clId="{DC4C3DCF-EE91-4B42-855A-3E16CA03B2C6}" dt="2022-08-29T18:11:55.016" v="6957" actId="2696"/>
        <pc:sldMkLst>
          <pc:docMk/>
          <pc:sldMk cId="3550082140" sldId="1558"/>
        </pc:sldMkLst>
        <pc:spChg chg="mod">
          <ac:chgData name="Daniel Khashabi" userId="62390808-c838-45e6-be59-d6fd0d208bc8" providerId="ADAL" clId="{DC4C3DCF-EE91-4B42-855A-3E16CA03B2C6}" dt="2022-08-29T18:11:50.225" v="6956" actId="1037"/>
          <ac:spMkLst>
            <pc:docMk/>
            <pc:sldMk cId="3550082140" sldId="1558"/>
            <ac:spMk id="3" creationId="{1C479AF1-ABA7-F0DE-DB1D-FCF62CBEA07D}"/>
          </ac:spMkLst>
        </pc:spChg>
      </pc:sldChg>
      <pc:sldChg chg="add del">
        <pc:chgData name="Daniel Khashabi" userId="62390808-c838-45e6-be59-d6fd0d208bc8" providerId="ADAL" clId="{DC4C3DCF-EE91-4B42-855A-3E16CA03B2C6}" dt="2022-08-29T18:07:41.419" v="6596" actId="2696"/>
        <pc:sldMkLst>
          <pc:docMk/>
          <pc:sldMk cId="3971441556" sldId="1558"/>
        </pc:sldMkLst>
      </pc:sldChg>
      <pc:sldChg chg="add del modNotesTx">
        <pc:chgData name="Daniel Khashabi" userId="62390808-c838-45e6-be59-d6fd0d208bc8" providerId="ADAL" clId="{DC4C3DCF-EE91-4B42-855A-3E16CA03B2C6}" dt="2022-08-25T23:34:55.272" v="3183" actId="2696"/>
        <pc:sldMkLst>
          <pc:docMk/>
          <pc:sldMk cId="252011007" sldId="1559"/>
        </pc:sldMkLst>
      </pc:sldChg>
      <pc:sldChg chg="addSp delSp modSp add del mod modClrScheme chgLayout modNotesTx">
        <pc:chgData name="Daniel Khashabi" userId="62390808-c838-45e6-be59-d6fd0d208bc8" providerId="ADAL" clId="{DC4C3DCF-EE91-4B42-855A-3E16CA03B2C6}" dt="2022-08-29T18:07:32.854" v="6593" actId="2696"/>
        <pc:sldMkLst>
          <pc:docMk/>
          <pc:sldMk cId="2673360667" sldId="1559"/>
        </pc:sldMkLst>
        <pc:spChg chg="del">
          <ac:chgData name="Daniel Khashabi" userId="62390808-c838-45e6-be59-d6fd0d208bc8" providerId="ADAL" clId="{DC4C3DCF-EE91-4B42-855A-3E16CA03B2C6}" dt="2022-08-25T23:38:25.912" v="3246" actId="478"/>
          <ac:spMkLst>
            <pc:docMk/>
            <pc:sldMk cId="2673360667" sldId="1559"/>
            <ac:spMk id="36" creationId="{3ED2A757-4D7B-193C-A693-7F9244EBE3C5}"/>
          </ac:spMkLst>
        </pc:spChg>
        <pc:spChg chg="add mod">
          <ac:chgData name="Daniel Khashabi" userId="62390808-c838-45e6-be59-d6fd0d208bc8" providerId="ADAL" clId="{DC4C3DCF-EE91-4B42-855A-3E16CA03B2C6}" dt="2022-08-26T00:25:48.396" v="4603" actId="207"/>
          <ac:spMkLst>
            <pc:docMk/>
            <pc:sldMk cId="2673360667" sldId="1559"/>
            <ac:spMk id="37" creationId="{954F0440-CB06-DF3E-0421-6AACD04E49B4}"/>
          </ac:spMkLst>
        </pc:spChg>
        <pc:spChg chg="add mod">
          <ac:chgData name="Daniel Khashabi" userId="62390808-c838-45e6-be59-d6fd0d208bc8" providerId="ADAL" clId="{DC4C3DCF-EE91-4B42-855A-3E16CA03B2C6}" dt="2022-08-26T00:25:48.396" v="4603" actId="207"/>
          <ac:spMkLst>
            <pc:docMk/>
            <pc:sldMk cId="2673360667" sldId="1559"/>
            <ac:spMk id="38" creationId="{14556E68-6C89-9959-EFCC-0B8E9F1E1916}"/>
          </ac:spMkLst>
        </pc:spChg>
        <pc:spChg chg="add mod">
          <ac:chgData name="Daniel Khashabi" userId="62390808-c838-45e6-be59-d6fd0d208bc8" providerId="ADAL" clId="{DC4C3DCF-EE91-4B42-855A-3E16CA03B2C6}" dt="2022-08-25T23:55:00.437" v="3703" actId="1076"/>
          <ac:spMkLst>
            <pc:docMk/>
            <pc:sldMk cId="2673360667" sldId="1559"/>
            <ac:spMk id="39" creationId="{7B7B66E2-F53B-E807-33CB-F0A1C796EA49}"/>
          </ac:spMkLst>
        </pc:spChg>
        <pc:spChg chg="add del mod">
          <ac:chgData name="Daniel Khashabi" userId="62390808-c838-45e6-be59-d6fd0d208bc8" providerId="ADAL" clId="{DC4C3DCF-EE91-4B42-855A-3E16CA03B2C6}" dt="2022-08-29T18:04:42.217" v="6535" actId="21"/>
          <ac:spMkLst>
            <pc:docMk/>
            <pc:sldMk cId="2673360667" sldId="1559"/>
            <ac:spMk id="43" creationId="{D7EA0EDA-19E6-C419-7964-C4CD7DEEE2AA}"/>
          </ac:spMkLst>
        </pc:spChg>
        <pc:spChg chg="add del mod ord">
          <ac:chgData name="Daniel Khashabi" userId="62390808-c838-45e6-be59-d6fd0d208bc8" providerId="ADAL" clId="{DC4C3DCF-EE91-4B42-855A-3E16CA03B2C6}" dt="2022-08-25T23:57:07.729" v="3802" actId="478"/>
          <ac:spMkLst>
            <pc:docMk/>
            <pc:sldMk cId="2673360667" sldId="1559"/>
            <ac:spMk id="44" creationId="{C0682DA2-5269-AB2C-65F4-CA1FF9E59E76}"/>
          </ac:spMkLst>
        </pc:spChg>
        <pc:spChg chg="add mod">
          <ac:chgData name="Daniel Khashabi" userId="62390808-c838-45e6-be59-d6fd0d208bc8" providerId="ADAL" clId="{DC4C3DCF-EE91-4B42-855A-3E16CA03B2C6}" dt="2022-08-26T01:33:18.083" v="5784"/>
          <ac:spMkLst>
            <pc:docMk/>
            <pc:sldMk cId="2673360667" sldId="1559"/>
            <ac:spMk id="45" creationId="{6E589B29-A4D2-EDAE-208E-4816526DC6E8}"/>
          </ac:spMkLst>
        </pc:spChg>
        <pc:spChg chg="mod ord">
          <ac:chgData name="Daniel Khashabi" userId="62390808-c838-45e6-be59-d6fd0d208bc8" providerId="ADAL" clId="{DC4C3DCF-EE91-4B42-855A-3E16CA03B2C6}" dt="2022-08-29T18:06:46.091" v="6589"/>
          <ac:spMkLst>
            <pc:docMk/>
            <pc:sldMk cId="2673360667" sldId="1559"/>
            <ac:spMk id="710" creationId="{00000000-0000-0000-0000-000000000000}"/>
          </ac:spMkLst>
        </pc:spChg>
        <pc:spChg chg="del mod">
          <ac:chgData name="Daniel Khashabi" userId="62390808-c838-45e6-be59-d6fd0d208bc8" providerId="ADAL" clId="{DC4C3DCF-EE91-4B42-855A-3E16CA03B2C6}" dt="2022-08-25T23:39:16.660" v="3284" actId="478"/>
          <ac:spMkLst>
            <pc:docMk/>
            <pc:sldMk cId="2673360667" sldId="1559"/>
            <ac:spMk id="711" creationId="{00000000-0000-0000-0000-000000000000}"/>
          </ac:spMkLst>
        </pc:spChg>
        <pc:picChg chg="del">
          <ac:chgData name="Daniel Khashabi" userId="62390808-c838-45e6-be59-d6fd0d208bc8" providerId="ADAL" clId="{DC4C3DCF-EE91-4B42-855A-3E16CA03B2C6}" dt="2022-08-25T23:38:25.912" v="3246" actId="478"/>
          <ac:picMkLst>
            <pc:docMk/>
            <pc:sldMk cId="2673360667" sldId="1559"/>
            <ac:picMk id="34" creationId="{41D1DF25-1F11-C3C4-9B5C-638F2B9F913F}"/>
          </ac:picMkLst>
        </pc:picChg>
        <pc:picChg chg="del">
          <ac:chgData name="Daniel Khashabi" userId="62390808-c838-45e6-be59-d6fd0d208bc8" providerId="ADAL" clId="{DC4C3DCF-EE91-4B42-855A-3E16CA03B2C6}" dt="2022-08-25T23:38:28.270" v="3247" actId="478"/>
          <ac:picMkLst>
            <pc:docMk/>
            <pc:sldMk cId="2673360667" sldId="1559"/>
            <ac:picMk id="40" creationId="{9EC56AC1-6C5B-381E-A869-2944CCFCFABC}"/>
          </ac:picMkLst>
        </pc:picChg>
        <pc:picChg chg="del">
          <ac:chgData name="Daniel Khashabi" userId="62390808-c838-45e6-be59-d6fd0d208bc8" providerId="ADAL" clId="{DC4C3DCF-EE91-4B42-855A-3E16CA03B2C6}" dt="2022-08-25T23:38:28.270" v="3247" actId="478"/>
          <ac:picMkLst>
            <pc:docMk/>
            <pc:sldMk cId="2673360667" sldId="1559"/>
            <ac:picMk id="42" creationId="{A87835EB-C5AE-9E0B-129C-E76A4B376F10}"/>
          </ac:picMkLst>
        </pc:picChg>
      </pc:sldChg>
      <pc:sldChg chg="addSp delSp modSp add mod modTransition modNotesTx">
        <pc:chgData name="Daniel Khashabi" userId="62390808-c838-45e6-be59-d6fd0d208bc8" providerId="ADAL" clId="{DC4C3DCF-EE91-4B42-855A-3E16CA03B2C6}" dt="2022-08-30T01:22:16.658" v="14377" actId="20577"/>
        <pc:sldMkLst>
          <pc:docMk/>
          <pc:sldMk cId="4148768557" sldId="1559"/>
        </pc:sldMkLst>
        <pc:spChg chg="add mod">
          <ac:chgData name="Daniel Khashabi" userId="62390808-c838-45e6-be59-d6fd0d208bc8" providerId="ADAL" clId="{DC4C3DCF-EE91-4B42-855A-3E16CA03B2C6}" dt="2022-08-30T01:17:49.560" v="14042"/>
          <ac:spMkLst>
            <pc:docMk/>
            <pc:sldMk cId="4148768557" sldId="1559"/>
            <ac:spMk id="34" creationId="{5AC4ABE8-4839-7423-9AB6-BE582577A556}"/>
          </ac:spMkLst>
        </pc:spChg>
        <pc:spChg chg="del">
          <ac:chgData name="Daniel Khashabi" userId="62390808-c838-45e6-be59-d6fd0d208bc8" providerId="ADAL" clId="{DC4C3DCF-EE91-4B42-855A-3E16CA03B2C6}" dt="2022-08-29T18:08:06.324" v="6600" actId="21"/>
          <ac:spMkLst>
            <pc:docMk/>
            <pc:sldMk cId="4148768557" sldId="1559"/>
            <ac:spMk id="39" creationId="{7B7B66E2-F53B-E807-33CB-F0A1C796EA49}"/>
          </ac:spMkLst>
        </pc:spChg>
      </pc:sldChg>
      <pc:sldChg chg="addSp delSp modSp add mod modTransition modClrScheme delAnim chgLayout modNotesTx">
        <pc:chgData name="Daniel Khashabi" userId="62390808-c838-45e6-be59-d6fd0d208bc8" providerId="ADAL" clId="{DC4C3DCF-EE91-4B42-855A-3E16CA03B2C6}" dt="2022-08-30T14:28:18.693" v="16106" actId="20577"/>
        <pc:sldMkLst>
          <pc:docMk/>
          <pc:sldMk cId="3744207186" sldId="1560"/>
        </pc:sldMkLst>
        <pc:spChg chg="add mod">
          <ac:chgData name="Daniel Khashabi" userId="62390808-c838-45e6-be59-d6fd0d208bc8" providerId="ADAL" clId="{DC4C3DCF-EE91-4B42-855A-3E16CA03B2C6}" dt="2022-08-30T01:17:49.560" v="14042"/>
          <ac:spMkLst>
            <pc:docMk/>
            <pc:sldMk cId="3744207186" sldId="1560"/>
            <ac:spMk id="2" creationId="{5530825C-A6F5-08D1-6E19-EFD71D50B8BE}"/>
          </ac:spMkLst>
        </pc:spChg>
        <pc:spChg chg="del">
          <ac:chgData name="Daniel Khashabi" userId="62390808-c838-45e6-be59-d6fd0d208bc8" providerId="ADAL" clId="{DC4C3DCF-EE91-4B42-855A-3E16CA03B2C6}" dt="2022-08-25T23:50:34.895" v="3433" actId="478"/>
          <ac:spMkLst>
            <pc:docMk/>
            <pc:sldMk cId="3744207186" sldId="1560"/>
            <ac:spMk id="2" creationId="{F08096BA-0BAE-EDD3-A7FD-BB21FB06271E}"/>
          </ac:spMkLst>
        </pc:spChg>
        <pc:spChg chg="del">
          <ac:chgData name="Daniel Khashabi" userId="62390808-c838-45e6-be59-d6fd0d208bc8" providerId="ADAL" clId="{DC4C3DCF-EE91-4B42-855A-3E16CA03B2C6}" dt="2022-08-25T23:50:34.895" v="3433" actId="478"/>
          <ac:spMkLst>
            <pc:docMk/>
            <pc:sldMk cId="3744207186" sldId="1560"/>
            <ac:spMk id="3" creationId="{253B5D01-4092-29FE-D164-EFE80F240D40}"/>
          </ac:spMkLst>
        </pc:spChg>
        <pc:spChg chg="add del mod">
          <ac:chgData name="Daniel Khashabi" userId="62390808-c838-45e6-be59-d6fd0d208bc8" providerId="ADAL" clId="{DC4C3DCF-EE91-4B42-855A-3E16CA03B2C6}" dt="2022-08-29T18:09:03.379" v="6692" actId="478"/>
          <ac:spMkLst>
            <pc:docMk/>
            <pc:sldMk cId="3744207186" sldId="1560"/>
            <ac:spMk id="3" creationId="{82B42FCD-5FFF-A660-7F14-19F9A09F223F}"/>
          </ac:spMkLst>
        </pc:spChg>
        <pc:spChg chg="add del mod">
          <ac:chgData name="Daniel Khashabi" userId="62390808-c838-45e6-be59-d6fd0d208bc8" providerId="ADAL" clId="{DC4C3DCF-EE91-4B42-855A-3E16CA03B2C6}" dt="2022-08-29T18:46:38.005" v="8403" actId="478"/>
          <ac:spMkLst>
            <pc:docMk/>
            <pc:sldMk cId="3744207186" sldId="1560"/>
            <ac:spMk id="4" creationId="{00464CAD-4D20-AC60-074D-B98B28A2A71C}"/>
          </ac:spMkLst>
        </pc:spChg>
        <pc:spChg chg="add mod">
          <ac:chgData name="Daniel Khashabi" userId="62390808-c838-45e6-be59-d6fd0d208bc8" providerId="ADAL" clId="{DC4C3DCF-EE91-4B42-855A-3E16CA03B2C6}" dt="2022-08-29T18:46:42.035" v="8405" actId="1076"/>
          <ac:spMkLst>
            <pc:docMk/>
            <pc:sldMk cId="3744207186" sldId="1560"/>
            <ac:spMk id="5" creationId="{AF60D255-1A0E-CD25-EF5C-FEC8B76A8560}"/>
          </ac:spMkLst>
        </pc:spChg>
        <pc:spChg chg="add del mod">
          <ac:chgData name="Daniel Khashabi" userId="62390808-c838-45e6-be59-d6fd0d208bc8" providerId="ADAL" clId="{DC4C3DCF-EE91-4B42-855A-3E16CA03B2C6}" dt="2022-08-25T23:55:25.536" v="3748" actId="478"/>
          <ac:spMkLst>
            <pc:docMk/>
            <pc:sldMk cId="3744207186" sldId="1560"/>
            <ac:spMk id="35" creationId="{05D54C79-4BFF-9A8D-8E73-F50D4A3D7510}"/>
          </ac:spMkLst>
        </pc:spChg>
        <pc:spChg chg="add mod">
          <ac:chgData name="Daniel Khashabi" userId="62390808-c838-45e6-be59-d6fd0d208bc8" providerId="ADAL" clId="{DC4C3DCF-EE91-4B42-855A-3E16CA03B2C6}" dt="2022-08-25T23:51:57.181" v="3564" actId="27636"/>
          <ac:spMkLst>
            <pc:docMk/>
            <pc:sldMk cId="3744207186" sldId="1560"/>
            <ac:spMk id="36" creationId="{AE592CE4-EEF6-6AB9-BDE1-860588673AEE}"/>
          </ac:spMkLst>
        </pc:spChg>
        <pc:spChg chg="del">
          <ac:chgData name="Daniel Khashabi" userId="62390808-c838-45e6-be59-d6fd0d208bc8" providerId="ADAL" clId="{DC4C3DCF-EE91-4B42-855A-3E16CA03B2C6}" dt="2022-08-25T23:50:37.548" v="3434" actId="478"/>
          <ac:spMkLst>
            <pc:docMk/>
            <pc:sldMk cId="3744207186" sldId="1560"/>
            <ac:spMk id="37" creationId="{954F0440-CB06-DF3E-0421-6AACD04E49B4}"/>
          </ac:spMkLst>
        </pc:spChg>
        <pc:spChg chg="del">
          <ac:chgData name="Daniel Khashabi" userId="62390808-c838-45e6-be59-d6fd0d208bc8" providerId="ADAL" clId="{DC4C3DCF-EE91-4B42-855A-3E16CA03B2C6}" dt="2022-08-25T23:50:34.895" v="3433" actId="478"/>
          <ac:spMkLst>
            <pc:docMk/>
            <pc:sldMk cId="3744207186" sldId="1560"/>
            <ac:spMk id="38" creationId="{14556E68-6C89-9959-EFCC-0B8E9F1E1916}"/>
          </ac:spMkLst>
        </pc:spChg>
        <pc:spChg chg="add mod">
          <ac:chgData name="Daniel Khashabi" userId="62390808-c838-45e6-be59-d6fd0d208bc8" providerId="ADAL" clId="{DC4C3DCF-EE91-4B42-855A-3E16CA03B2C6}" dt="2022-08-30T14:28:18.693" v="16106" actId="20577"/>
          <ac:spMkLst>
            <pc:docMk/>
            <pc:sldMk cId="3744207186" sldId="1560"/>
            <ac:spMk id="39" creationId="{776D7AB8-9A48-F5D0-6994-1ADEB18AA5BB}"/>
          </ac:spMkLst>
        </pc:spChg>
        <pc:spChg chg="add mod">
          <ac:chgData name="Daniel Khashabi" userId="62390808-c838-45e6-be59-d6fd0d208bc8" providerId="ADAL" clId="{DC4C3DCF-EE91-4B42-855A-3E16CA03B2C6}" dt="2022-08-25T23:53:41.603" v="3626" actId="1076"/>
          <ac:spMkLst>
            <pc:docMk/>
            <pc:sldMk cId="3744207186" sldId="1560"/>
            <ac:spMk id="41" creationId="{9526E2B3-A6F2-16FC-0DE1-6E7395F2E538}"/>
          </ac:spMkLst>
        </pc:spChg>
        <pc:spChg chg="add del mod">
          <ac:chgData name="Daniel Khashabi" userId="62390808-c838-45e6-be59-d6fd0d208bc8" providerId="ADAL" clId="{DC4C3DCF-EE91-4B42-855A-3E16CA03B2C6}" dt="2022-08-29T18:09:12.498" v="6696" actId="478"/>
          <ac:spMkLst>
            <pc:docMk/>
            <pc:sldMk cId="3744207186" sldId="1560"/>
            <ac:spMk id="42" creationId="{74D500AD-247C-9825-6BC5-88D161CC206F}"/>
          </ac:spMkLst>
        </pc:spChg>
        <pc:spChg chg="add del mod ord">
          <ac:chgData name="Daniel Khashabi" userId="62390808-c838-45e6-be59-d6fd0d208bc8" providerId="ADAL" clId="{DC4C3DCF-EE91-4B42-855A-3E16CA03B2C6}" dt="2022-08-29T18:09:25.098" v="6744" actId="478"/>
          <ac:spMkLst>
            <pc:docMk/>
            <pc:sldMk cId="3744207186" sldId="1560"/>
            <ac:spMk id="43" creationId="{E9A4CFC8-4098-DF30-A83D-622B524F3C5E}"/>
          </ac:spMkLst>
        </pc:spChg>
        <pc:spChg chg="add del mod ord">
          <ac:chgData name="Daniel Khashabi" userId="62390808-c838-45e6-be59-d6fd0d208bc8" providerId="ADAL" clId="{DC4C3DCF-EE91-4B42-855A-3E16CA03B2C6}" dt="2022-08-29T18:09:03.379" v="6692" actId="478"/>
          <ac:spMkLst>
            <pc:docMk/>
            <pc:sldMk cId="3744207186" sldId="1560"/>
            <ac:spMk id="710" creationId="{00000000-0000-0000-0000-000000000000}"/>
          </ac:spMkLst>
        </pc:spChg>
        <pc:grpChg chg="del">
          <ac:chgData name="Daniel Khashabi" userId="62390808-c838-45e6-be59-d6fd0d208bc8" providerId="ADAL" clId="{DC4C3DCF-EE91-4B42-855A-3E16CA03B2C6}" dt="2022-08-25T23:50:34.895" v="3433" actId="478"/>
          <ac:grpSpMkLst>
            <pc:docMk/>
            <pc:sldMk cId="3744207186" sldId="1560"/>
            <ac:grpSpMk id="4" creationId="{4635C3CA-469B-0E0D-5D0B-AC3CF5E1DEC6}"/>
          </ac:grpSpMkLst>
        </pc:grpChg>
        <pc:cxnChg chg="mod">
          <ac:chgData name="Daniel Khashabi" userId="62390808-c838-45e6-be59-d6fd0d208bc8" providerId="ADAL" clId="{DC4C3DCF-EE91-4B42-855A-3E16CA03B2C6}" dt="2022-08-25T23:50:34.895" v="3433" actId="478"/>
          <ac:cxnSpMkLst>
            <pc:docMk/>
            <pc:sldMk cId="3744207186" sldId="1560"/>
            <ac:cxnSpMk id="7" creationId="{B1B32D35-D00B-A823-C318-55BEF3E09472}"/>
          </ac:cxnSpMkLst>
        </pc:cxnChg>
        <pc:cxnChg chg="mod">
          <ac:chgData name="Daniel Khashabi" userId="62390808-c838-45e6-be59-d6fd0d208bc8" providerId="ADAL" clId="{DC4C3DCF-EE91-4B42-855A-3E16CA03B2C6}" dt="2022-08-25T23:50:34.895" v="3433" actId="478"/>
          <ac:cxnSpMkLst>
            <pc:docMk/>
            <pc:sldMk cId="3744207186" sldId="1560"/>
            <ac:cxnSpMk id="8" creationId="{51946C8A-00DC-2262-CCF7-65BD077FFCFD}"/>
          </ac:cxnSpMkLst>
        </pc:cxnChg>
        <pc:cxnChg chg="mod">
          <ac:chgData name="Daniel Khashabi" userId="62390808-c838-45e6-be59-d6fd0d208bc8" providerId="ADAL" clId="{DC4C3DCF-EE91-4B42-855A-3E16CA03B2C6}" dt="2022-08-25T23:50:34.895" v="3433" actId="478"/>
          <ac:cxnSpMkLst>
            <pc:docMk/>
            <pc:sldMk cId="3744207186" sldId="1560"/>
            <ac:cxnSpMk id="9" creationId="{CE67AF00-15D8-CDD2-E035-9A848B72051B}"/>
          </ac:cxnSpMkLst>
        </pc:cxnChg>
        <pc:cxnChg chg="mod">
          <ac:chgData name="Daniel Khashabi" userId="62390808-c838-45e6-be59-d6fd0d208bc8" providerId="ADAL" clId="{DC4C3DCF-EE91-4B42-855A-3E16CA03B2C6}" dt="2022-08-25T23:50:34.895" v="3433" actId="478"/>
          <ac:cxnSpMkLst>
            <pc:docMk/>
            <pc:sldMk cId="3744207186" sldId="1560"/>
            <ac:cxnSpMk id="10" creationId="{73A76F5E-1DD1-28E5-7DDE-C53F2C9E069C}"/>
          </ac:cxnSpMkLst>
        </pc:cxnChg>
        <pc:cxnChg chg="mod">
          <ac:chgData name="Daniel Khashabi" userId="62390808-c838-45e6-be59-d6fd0d208bc8" providerId="ADAL" clId="{DC4C3DCF-EE91-4B42-855A-3E16CA03B2C6}" dt="2022-08-25T23:50:34.895" v="3433" actId="478"/>
          <ac:cxnSpMkLst>
            <pc:docMk/>
            <pc:sldMk cId="3744207186" sldId="1560"/>
            <ac:cxnSpMk id="11" creationId="{0D511F23-12C7-070F-41BA-F354C5BF9346}"/>
          </ac:cxnSpMkLst>
        </pc:cxnChg>
        <pc:cxnChg chg="mod">
          <ac:chgData name="Daniel Khashabi" userId="62390808-c838-45e6-be59-d6fd0d208bc8" providerId="ADAL" clId="{DC4C3DCF-EE91-4B42-855A-3E16CA03B2C6}" dt="2022-08-25T23:50:34.895" v="3433" actId="478"/>
          <ac:cxnSpMkLst>
            <pc:docMk/>
            <pc:sldMk cId="3744207186" sldId="1560"/>
            <ac:cxnSpMk id="12" creationId="{602B68D6-77E2-9DE6-243F-4BBDE3B5A3CB}"/>
          </ac:cxnSpMkLst>
        </pc:cxnChg>
        <pc:cxnChg chg="mod">
          <ac:chgData name="Daniel Khashabi" userId="62390808-c838-45e6-be59-d6fd0d208bc8" providerId="ADAL" clId="{DC4C3DCF-EE91-4B42-855A-3E16CA03B2C6}" dt="2022-08-25T23:50:34.895" v="3433" actId="478"/>
          <ac:cxnSpMkLst>
            <pc:docMk/>
            <pc:sldMk cId="3744207186" sldId="1560"/>
            <ac:cxnSpMk id="13" creationId="{EABEBD02-2BD7-5904-167E-6D7A639F77B3}"/>
          </ac:cxnSpMkLst>
        </pc:cxnChg>
        <pc:cxnChg chg="mod">
          <ac:chgData name="Daniel Khashabi" userId="62390808-c838-45e6-be59-d6fd0d208bc8" providerId="ADAL" clId="{DC4C3DCF-EE91-4B42-855A-3E16CA03B2C6}" dt="2022-08-25T23:50:34.895" v="3433" actId="478"/>
          <ac:cxnSpMkLst>
            <pc:docMk/>
            <pc:sldMk cId="3744207186" sldId="1560"/>
            <ac:cxnSpMk id="15" creationId="{DB5E6AC4-F311-4354-F34D-98FBB1044A28}"/>
          </ac:cxnSpMkLst>
        </pc:cxnChg>
        <pc:cxnChg chg="mod">
          <ac:chgData name="Daniel Khashabi" userId="62390808-c838-45e6-be59-d6fd0d208bc8" providerId="ADAL" clId="{DC4C3DCF-EE91-4B42-855A-3E16CA03B2C6}" dt="2022-08-25T23:50:34.895" v="3433" actId="478"/>
          <ac:cxnSpMkLst>
            <pc:docMk/>
            <pc:sldMk cId="3744207186" sldId="1560"/>
            <ac:cxnSpMk id="18" creationId="{B86E051D-389B-6D1F-AF4B-90404491E620}"/>
          </ac:cxnSpMkLst>
        </pc:cxnChg>
        <pc:cxnChg chg="mod">
          <ac:chgData name="Daniel Khashabi" userId="62390808-c838-45e6-be59-d6fd0d208bc8" providerId="ADAL" clId="{DC4C3DCF-EE91-4B42-855A-3E16CA03B2C6}" dt="2022-08-25T23:50:34.895" v="3433" actId="478"/>
          <ac:cxnSpMkLst>
            <pc:docMk/>
            <pc:sldMk cId="3744207186" sldId="1560"/>
            <ac:cxnSpMk id="19" creationId="{B717A551-5DE1-1740-4C92-86CB9C496EF2}"/>
          </ac:cxnSpMkLst>
        </pc:cxnChg>
        <pc:cxnChg chg="mod">
          <ac:chgData name="Daniel Khashabi" userId="62390808-c838-45e6-be59-d6fd0d208bc8" providerId="ADAL" clId="{DC4C3DCF-EE91-4B42-855A-3E16CA03B2C6}" dt="2022-08-25T23:50:34.895" v="3433" actId="478"/>
          <ac:cxnSpMkLst>
            <pc:docMk/>
            <pc:sldMk cId="3744207186" sldId="1560"/>
            <ac:cxnSpMk id="26" creationId="{3ACABB89-4C26-B6C5-D9EF-5CE97F566249}"/>
          </ac:cxnSpMkLst>
        </pc:cxnChg>
        <pc:cxnChg chg="mod">
          <ac:chgData name="Daniel Khashabi" userId="62390808-c838-45e6-be59-d6fd0d208bc8" providerId="ADAL" clId="{DC4C3DCF-EE91-4B42-855A-3E16CA03B2C6}" dt="2022-08-25T23:50:34.895" v="3433" actId="478"/>
          <ac:cxnSpMkLst>
            <pc:docMk/>
            <pc:sldMk cId="3744207186" sldId="1560"/>
            <ac:cxnSpMk id="27" creationId="{EC12FBE7-0C0B-2C79-1AEE-69A5383296BD}"/>
          </ac:cxnSpMkLst>
        </pc:cxnChg>
        <pc:cxnChg chg="mod">
          <ac:chgData name="Daniel Khashabi" userId="62390808-c838-45e6-be59-d6fd0d208bc8" providerId="ADAL" clId="{DC4C3DCF-EE91-4B42-855A-3E16CA03B2C6}" dt="2022-08-25T23:50:34.895" v="3433" actId="478"/>
          <ac:cxnSpMkLst>
            <pc:docMk/>
            <pc:sldMk cId="3744207186" sldId="1560"/>
            <ac:cxnSpMk id="28" creationId="{7A24E72B-8E54-950F-31BE-609C101C52D8}"/>
          </ac:cxnSpMkLst>
        </pc:cxnChg>
        <pc:cxnChg chg="mod">
          <ac:chgData name="Daniel Khashabi" userId="62390808-c838-45e6-be59-d6fd0d208bc8" providerId="ADAL" clId="{DC4C3DCF-EE91-4B42-855A-3E16CA03B2C6}" dt="2022-08-25T23:50:34.895" v="3433" actId="478"/>
          <ac:cxnSpMkLst>
            <pc:docMk/>
            <pc:sldMk cId="3744207186" sldId="1560"/>
            <ac:cxnSpMk id="29" creationId="{55E61844-57EC-692E-AD6C-42CA86EED28C}"/>
          </ac:cxnSpMkLst>
        </pc:cxnChg>
        <pc:cxnChg chg="mod">
          <ac:chgData name="Daniel Khashabi" userId="62390808-c838-45e6-be59-d6fd0d208bc8" providerId="ADAL" clId="{DC4C3DCF-EE91-4B42-855A-3E16CA03B2C6}" dt="2022-08-25T23:50:34.895" v="3433" actId="478"/>
          <ac:cxnSpMkLst>
            <pc:docMk/>
            <pc:sldMk cId="3744207186" sldId="1560"/>
            <ac:cxnSpMk id="30" creationId="{9A3CA5E8-26EC-E14A-A536-FB337CE57732}"/>
          </ac:cxnSpMkLst>
        </pc:cxnChg>
      </pc:sldChg>
      <pc:sldChg chg="addSp delSp modSp add del mod modClrScheme modAnim chgLayout">
        <pc:chgData name="Daniel Khashabi" userId="62390808-c838-45e6-be59-d6fd0d208bc8" providerId="ADAL" clId="{DC4C3DCF-EE91-4B42-855A-3E16CA03B2C6}" dt="2022-08-26T00:19:49.611" v="4207" actId="2696"/>
        <pc:sldMkLst>
          <pc:docMk/>
          <pc:sldMk cId="23394955" sldId="1561"/>
        </pc:sldMkLst>
        <pc:spChg chg="add mod ord">
          <ac:chgData name="Daniel Khashabi" userId="62390808-c838-45e6-be59-d6fd0d208bc8" providerId="ADAL" clId="{DC4C3DCF-EE91-4B42-855A-3E16CA03B2C6}" dt="2022-08-25T23:57:24.905" v="3833" actId="113"/>
          <ac:spMkLst>
            <pc:docMk/>
            <pc:sldMk cId="23394955" sldId="1561"/>
            <ac:spMk id="2" creationId="{D8E4C90C-16CE-57A5-5968-DB7F3FDDEC2E}"/>
          </ac:spMkLst>
        </pc:spChg>
        <pc:spChg chg="add mod">
          <ac:chgData name="Daniel Khashabi" userId="62390808-c838-45e6-be59-d6fd0d208bc8" providerId="ADAL" clId="{DC4C3DCF-EE91-4B42-855A-3E16CA03B2C6}" dt="2022-08-25T23:59:41.924" v="3944" actId="1035"/>
          <ac:spMkLst>
            <pc:docMk/>
            <pc:sldMk cId="23394955" sldId="1561"/>
            <ac:spMk id="4" creationId="{69DCFFED-C6AC-0B28-F643-9CE9FF318DAE}"/>
          </ac:spMkLst>
        </pc:spChg>
        <pc:spChg chg="add mod">
          <ac:chgData name="Daniel Khashabi" userId="62390808-c838-45e6-be59-d6fd0d208bc8" providerId="ADAL" clId="{DC4C3DCF-EE91-4B42-855A-3E16CA03B2C6}" dt="2022-08-26T00:05:05.432" v="4024" actId="1037"/>
          <ac:spMkLst>
            <pc:docMk/>
            <pc:sldMk cId="23394955" sldId="1561"/>
            <ac:spMk id="5" creationId="{09E1DD39-CC67-550F-D1A2-7FFD0AAF9BD6}"/>
          </ac:spMkLst>
        </pc:spChg>
        <pc:spChg chg="add mod">
          <ac:chgData name="Daniel Khashabi" userId="62390808-c838-45e6-be59-d6fd0d208bc8" providerId="ADAL" clId="{DC4C3DCF-EE91-4B42-855A-3E16CA03B2C6}" dt="2022-08-26T00:05:05.432" v="4024" actId="1037"/>
          <ac:spMkLst>
            <pc:docMk/>
            <pc:sldMk cId="23394955" sldId="1561"/>
            <ac:spMk id="6" creationId="{122B7ACA-E68B-BD32-224E-C06B495CA4E0}"/>
          </ac:spMkLst>
        </pc:spChg>
        <pc:spChg chg="mod">
          <ac:chgData name="Daniel Khashabi" userId="62390808-c838-45e6-be59-d6fd0d208bc8" providerId="ADAL" clId="{DC4C3DCF-EE91-4B42-855A-3E16CA03B2C6}" dt="2022-08-25T23:59:00.795" v="3845"/>
          <ac:spMkLst>
            <pc:docMk/>
            <pc:sldMk cId="23394955" sldId="1561"/>
            <ac:spMk id="8" creationId="{310F1792-5544-C0DC-6843-30920D3417FA}"/>
          </ac:spMkLst>
        </pc:spChg>
        <pc:spChg chg="mod">
          <ac:chgData name="Daniel Khashabi" userId="62390808-c838-45e6-be59-d6fd0d208bc8" providerId="ADAL" clId="{DC4C3DCF-EE91-4B42-855A-3E16CA03B2C6}" dt="2022-08-25T23:59:00.795" v="3845"/>
          <ac:spMkLst>
            <pc:docMk/>
            <pc:sldMk cId="23394955" sldId="1561"/>
            <ac:spMk id="19" creationId="{2498A54D-76B5-C6F0-16D4-92CF1082F42A}"/>
          </ac:spMkLst>
        </pc:spChg>
        <pc:spChg chg="mod">
          <ac:chgData name="Daniel Khashabi" userId="62390808-c838-45e6-be59-d6fd0d208bc8" providerId="ADAL" clId="{DC4C3DCF-EE91-4B42-855A-3E16CA03B2C6}" dt="2022-08-25T23:59:00.795" v="3845"/>
          <ac:spMkLst>
            <pc:docMk/>
            <pc:sldMk cId="23394955" sldId="1561"/>
            <ac:spMk id="20" creationId="{12E83DED-419E-0759-3AD3-ADDD4AF55FF4}"/>
          </ac:spMkLst>
        </pc:spChg>
        <pc:spChg chg="mod">
          <ac:chgData name="Daniel Khashabi" userId="62390808-c838-45e6-be59-d6fd0d208bc8" providerId="ADAL" clId="{DC4C3DCF-EE91-4B42-855A-3E16CA03B2C6}" dt="2022-08-25T23:59:00.795" v="3845"/>
          <ac:spMkLst>
            <pc:docMk/>
            <pc:sldMk cId="23394955" sldId="1561"/>
            <ac:spMk id="23" creationId="{3F7B22F9-C518-CE4D-1D21-188A0D90ADB7}"/>
          </ac:spMkLst>
        </pc:spChg>
        <pc:spChg chg="mod">
          <ac:chgData name="Daniel Khashabi" userId="62390808-c838-45e6-be59-d6fd0d208bc8" providerId="ADAL" clId="{DC4C3DCF-EE91-4B42-855A-3E16CA03B2C6}" dt="2022-08-25T23:59:00.795" v="3845"/>
          <ac:spMkLst>
            <pc:docMk/>
            <pc:sldMk cId="23394955" sldId="1561"/>
            <ac:spMk id="24" creationId="{8C496B6D-BD6E-4FB1-2320-2144C42429B4}"/>
          </ac:spMkLst>
        </pc:spChg>
        <pc:spChg chg="mod">
          <ac:chgData name="Daniel Khashabi" userId="62390808-c838-45e6-be59-d6fd0d208bc8" providerId="ADAL" clId="{DC4C3DCF-EE91-4B42-855A-3E16CA03B2C6}" dt="2022-08-25T23:59:00.795" v="3845"/>
          <ac:spMkLst>
            <pc:docMk/>
            <pc:sldMk cId="23394955" sldId="1561"/>
            <ac:spMk id="25" creationId="{93990D6E-4E37-24C9-9A61-00D45AAF5768}"/>
          </ac:spMkLst>
        </pc:spChg>
        <pc:spChg chg="mod">
          <ac:chgData name="Daniel Khashabi" userId="62390808-c838-45e6-be59-d6fd0d208bc8" providerId="ADAL" clId="{DC4C3DCF-EE91-4B42-855A-3E16CA03B2C6}" dt="2022-08-25T23:59:00.795" v="3845"/>
          <ac:spMkLst>
            <pc:docMk/>
            <pc:sldMk cId="23394955" sldId="1561"/>
            <ac:spMk id="26" creationId="{9070D170-EC41-D22E-B8A3-CB1AB01FF936}"/>
          </ac:spMkLst>
        </pc:spChg>
        <pc:spChg chg="mod">
          <ac:chgData name="Daniel Khashabi" userId="62390808-c838-45e6-be59-d6fd0d208bc8" providerId="ADAL" clId="{DC4C3DCF-EE91-4B42-855A-3E16CA03B2C6}" dt="2022-08-25T23:59:00.795" v="3845"/>
          <ac:spMkLst>
            <pc:docMk/>
            <pc:sldMk cId="23394955" sldId="1561"/>
            <ac:spMk id="27" creationId="{3544F68A-08E5-106B-0F1A-F9BFA1D71E01}"/>
          </ac:spMkLst>
        </pc:spChg>
        <pc:spChg chg="mod">
          <ac:chgData name="Daniel Khashabi" userId="62390808-c838-45e6-be59-d6fd0d208bc8" providerId="ADAL" clId="{DC4C3DCF-EE91-4B42-855A-3E16CA03B2C6}" dt="2022-08-25T23:59:00.795" v="3845"/>
          <ac:spMkLst>
            <pc:docMk/>
            <pc:sldMk cId="23394955" sldId="1561"/>
            <ac:spMk id="28" creationId="{3A32F3D0-EA75-0FC9-AFD5-22F9F81509D9}"/>
          </ac:spMkLst>
        </pc:spChg>
        <pc:spChg chg="mod">
          <ac:chgData name="Daniel Khashabi" userId="62390808-c838-45e6-be59-d6fd0d208bc8" providerId="ADAL" clId="{DC4C3DCF-EE91-4B42-855A-3E16CA03B2C6}" dt="2022-08-25T23:59:00.795" v="3845"/>
          <ac:spMkLst>
            <pc:docMk/>
            <pc:sldMk cId="23394955" sldId="1561"/>
            <ac:spMk id="34" creationId="{AACCD3D4-25B6-41A1-B973-99A10FF68734}"/>
          </ac:spMkLst>
        </pc:spChg>
        <pc:spChg chg="mod">
          <ac:chgData name="Daniel Khashabi" userId="62390808-c838-45e6-be59-d6fd0d208bc8" providerId="ADAL" clId="{DC4C3DCF-EE91-4B42-855A-3E16CA03B2C6}" dt="2022-08-25T23:59:00.795" v="3845"/>
          <ac:spMkLst>
            <pc:docMk/>
            <pc:sldMk cId="23394955" sldId="1561"/>
            <ac:spMk id="35" creationId="{91C1B260-9D8E-9AEC-B9F2-23E111B25B70}"/>
          </ac:spMkLst>
        </pc:spChg>
        <pc:spChg chg="mod">
          <ac:chgData name="Daniel Khashabi" userId="62390808-c838-45e6-be59-d6fd0d208bc8" providerId="ADAL" clId="{DC4C3DCF-EE91-4B42-855A-3E16CA03B2C6}" dt="2022-08-25T23:59:00.795" v="3845"/>
          <ac:spMkLst>
            <pc:docMk/>
            <pc:sldMk cId="23394955" sldId="1561"/>
            <ac:spMk id="37" creationId="{C564C750-02C8-27C0-8704-35DF593DE5FD}"/>
          </ac:spMkLst>
        </pc:spChg>
        <pc:spChg chg="add mod">
          <ac:chgData name="Daniel Khashabi" userId="62390808-c838-45e6-be59-d6fd0d208bc8" providerId="ADAL" clId="{DC4C3DCF-EE91-4B42-855A-3E16CA03B2C6}" dt="2022-08-26T00:04:33.767" v="4006" actId="1076"/>
          <ac:spMkLst>
            <pc:docMk/>
            <pc:sldMk cId="23394955" sldId="1561"/>
            <ac:spMk id="38" creationId="{886C43AF-3043-62B6-8718-7DF154149542}"/>
          </ac:spMkLst>
        </pc:spChg>
        <pc:spChg chg="del">
          <ac:chgData name="Daniel Khashabi" userId="62390808-c838-45e6-be59-d6fd0d208bc8" providerId="ADAL" clId="{DC4C3DCF-EE91-4B42-855A-3E16CA03B2C6}" dt="2022-08-25T23:56:31.631" v="3792" actId="478"/>
          <ac:spMkLst>
            <pc:docMk/>
            <pc:sldMk cId="23394955" sldId="1561"/>
            <ac:spMk id="39" creationId="{776D7AB8-9A48-F5D0-6994-1ADEB18AA5BB}"/>
          </ac:spMkLst>
        </pc:spChg>
        <pc:spChg chg="add mod">
          <ac:chgData name="Daniel Khashabi" userId="62390808-c838-45e6-be59-d6fd0d208bc8" providerId="ADAL" clId="{DC4C3DCF-EE91-4B42-855A-3E16CA03B2C6}" dt="2022-08-26T00:05:28.444" v="4032" actId="207"/>
          <ac:spMkLst>
            <pc:docMk/>
            <pc:sldMk cId="23394955" sldId="1561"/>
            <ac:spMk id="40" creationId="{8C714558-B8E0-7C05-1D98-C7D91EE494AF}"/>
          </ac:spMkLst>
        </pc:spChg>
        <pc:spChg chg="del mod">
          <ac:chgData name="Daniel Khashabi" userId="62390808-c838-45e6-be59-d6fd0d208bc8" providerId="ADAL" clId="{DC4C3DCF-EE91-4B42-855A-3E16CA03B2C6}" dt="2022-08-25T23:56:34.672" v="3794" actId="478"/>
          <ac:spMkLst>
            <pc:docMk/>
            <pc:sldMk cId="23394955" sldId="1561"/>
            <ac:spMk id="41" creationId="{9526E2B3-A6F2-16FC-0DE1-6E7395F2E538}"/>
          </ac:spMkLst>
        </pc:spChg>
        <pc:spChg chg="del">
          <ac:chgData name="Daniel Khashabi" userId="62390808-c838-45e6-be59-d6fd0d208bc8" providerId="ADAL" clId="{DC4C3DCF-EE91-4B42-855A-3E16CA03B2C6}" dt="2022-08-25T23:56:31.631" v="3792" actId="478"/>
          <ac:spMkLst>
            <pc:docMk/>
            <pc:sldMk cId="23394955" sldId="1561"/>
            <ac:spMk id="42" creationId="{74D500AD-247C-9825-6BC5-88D161CC206F}"/>
          </ac:spMkLst>
        </pc:spChg>
        <pc:spChg chg="add mod">
          <ac:chgData name="Daniel Khashabi" userId="62390808-c838-45e6-be59-d6fd0d208bc8" providerId="ADAL" clId="{DC4C3DCF-EE91-4B42-855A-3E16CA03B2C6}" dt="2022-08-26T00:06:14.334" v="4079" actId="14100"/>
          <ac:spMkLst>
            <pc:docMk/>
            <pc:sldMk cId="23394955" sldId="1561"/>
            <ac:spMk id="44" creationId="{55778E13-F741-E6AD-1BA6-04889D43200F}"/>
          </ac:spMkLst>
        </pc:spChg>
        <pc:spChg chg="add del">
          <ac:chgData name="Daniel Khashabi" userId="62390808-c838-45e6-be59-d6fd0d208bc8" providerId="ADAL" clId="{DC4C3DCF-EE91-4B42-855A-3E16CA03B2C6}" dt="2022-08-26T00:06:33.550" v="4081" actId="478"/>
          <ac:spMkLst>
            <pc:docMk/>
            <pc:sldMk cId="23394955" sldId="1561"/>
            <ac:spMk id="45" creationId="{85A528A3-46C2-94C9-D353-D8AA2175AADE}"/>
          </ac:spMkLst>
        </pc:spChg>
        <pc:spChg chg="add mod">
          <ac:chgData name="Daniel Khashabi" userId="62390808-c838-45e6-be59-d6fd0d208bc8" providerId="ADAL" clId="{DC4C3DCF-EE91-4B42-855A-3E16CA03B2C6}" dt="2022-08-26T00:16:02.035" v="4123" actId="1035"/>
          <ac:spMkLst>
            <pc:docMk/>
            <pc:sldMk cId="23394955" sldId="1561"/>
            <ac:spMk id="51" creationId="{ADE30BA8-531B-5C3A-C9C7-E07DAE8E4671}"/>
          </ac:spMkLst>
        </pc:spChg>
        <pc:spChg chg="add mod">
          <ac:chgData name="Daniel Khashabi" userId="62390808-c838-45e6-be59-d6fd0d208bc8" providerId="ADAL" clId="{DC4C3DCF-EE91-4B42-855A-3E16CA03B2C6}" dt="2022-08-26T00:16:34.739" v="4150" actId="1036"/>
          <ac:spMkLst>
            <pc:docMk/>
            <pc:sldMk cId="23394955" sldId="1561"/>
            <ac:spMk id="53" creationId="{CB956AF6-26FB-B35D-EB6A-C183F78F344B}"/>
          </ac:spMkLst>
        </pc:spChg>
        <pc:spChg chg="mod ord">
          <ac:chgData name="Daniel Khashabi" userId="62390808-c838-45e6-be59-d6fd0d208bc8" providerId="ADAL" clId="{DC4C3DCF-EE91-4B42-855A-3E16CA03B2C6}" dt="2022-08-25T23:56:41.435" v="3796" actId="27636"/>
          <ac:spMkLst>
            <pc:docMk/>
            <pc:sldMk cId="23394955" sldId="1561"/>
            <ac:spMk id="710" creationId="{00000000-0000-0000-0000-000000000000}"/>
          </ac:spMkLst>
        </pc:spChg>
        <pc:grpChg chg="add mod">
          <ac:chgData name="Daniel Khashabi" userId="62390808-c838-45e6-be59-d6fd0d208bc8" providerId="ADAL" clId="{DC4C3DCF-EE91-4B42-855A-3E16CA03B2C6}" dt="2022-08-26T00:05:05.432" v="4024" actId="1037"/>
          <ac:grpSpMkLst>
            <pc:docMk/>
            <pc:sldMk cId="23394955" sldId="1561"/>
            <ac:grpSpMk id="7" creationId="{FB24A646-5105-937A-EE15-B8FF6DFC7612}"/>
          </ac:grpSpMkLst>
        </pc:grpChg>
        <pc:grpChg chg="mod">
          <ac:chgData name="Daniel Khashabi" userId="62390808-c838-45e6-be59-d6fd0d208bc8" providerId="ADAL" clId="{DC4C3DCF-EE91-4B42-855A-3E16CA03B2C6}" dt="2022-08-25T23:59:00.795" v="3845"/>
          <ac:grpSpMkLst>
            <pc:docMk/>
            <pc:sldMk cId="23394955" sldId="1561"/>
            <ac:grpSpMk id="9" creationId="{A39ACF86-C636-5637-9E83-B9730D7D7CA5}"/>
          </ac:grpSpMkLst>
        </pc:grpChg>
        <pc:grpChg chg="mod">
          <ac:chgData name="Daniel Khashabi" userId="62390808-c838-45e6-be59-d6fd0d208bc8" providerId="ADAL" clId="{DC4C3DCF-EE91-4B42-855A-3E16CA03B2C6}" dt="2022-08-25T23:59:00.795" v="3845"/>
          <ac:grpSpMkLst>
            <pc:docMk/>
            <pc:sldMk cId="23394955" sldId="1561"/>
            <ac:grpSpMk id="17" creationId="{70782AA4-D7F0-0E33-C954-F389912B7BAC}"/>
          </ac:grpSpMkLst>
        </pc:grpChg>
        <pc:cxnChg chg="mod">
          <ac:chgData name="Daniel Khashabi" userId="62390808-c838-45e6-be59-d6fd0d208bc8" providerId="ADAL" clId="{DC4C3DCF-EE91-4B42-855A-3E16CA03B2C6}" dt="2022-08-25T23:59:00.795" v="3845"/>
          <ac:cxnSpMkLst>
            <pc:docMk/>
            <pc:sldMk cId="23394955" sldId="1561"/>
            <ac:cxnSpMk id="10" creationId="{EDDCE3C9-5C46-6D4B-BFB6-1118144887CE}"/>
          </ac:cxnSpMkLst>
        </pc:cxnChg>
        <pc:cxnChg chg="mod">
          <ac:chgData name="Daniel Khashabi" userId="62390808-c838-45e6-be59-d6fd0d208bc8" providerId="ADAL" clId="{DC4C3DCF-EE91-4B42-855A-3E16CA03B2C6}" dt="2022-08-25T23:59:00.795" v="3845"/>
          <ac:cxnSpMkLst>
            <pc:docMk/>
            <pc:sldMk cId="23394955" sldId="1561"/>
            <ac:cxnSpMk id="11" creationId="{A13CC8D8-D767-4F1C-1222-2BF939394ECF}"/>
          </ac:cxnSpMkLst>
        </pc:cxnChg>
        <pc:cxnChg chg="mod">
          <ac:chgData name="Daniel Khashabi" userId="62390808-c838-45e6-be59-d6fd0d208bc8" providerId="ADAL" clId="{DC4C3DCF-EE91-4B42-855A-3E16CA03B2C6}" dt="2022-08-25T23:59:00.795" v="3845"/>
          <ac:cxnSpMkLst>
            <pc:docMk/>
            <pc:sldMk cId="23394955" sldId="1561"/>
            <ac:cxnSpMk id="12" creationId="{8C199ABC-5BF2-ADD9-7BF0-B24F8D9B0468}"/>
          </ac:cxnSpMkLst>
        </pc:cxnChg>
        <pc:cxnChg chg="mod">
          <ac:chgData name="Daniel Khashabi" userId="62390808-c838-45e6-be59-d6fd0d208bc8" providerId="ADAL" clId="{DC4C3DCF-EE91-4B42-855A-3E16CA03B2C6}" dt="2022-08-25T23:59:00.795" v="3845"/>
          <ac:cxnSpMkLst>
            <pc:docMk/>
            <pc:sldMk cId="23394955" sldId="1561"/>
            <ac:cxnSpMk id="13" creationId="{E9E9E377-1351-F9F0-0E61-004915C92E0F}"/>
          </ac:cxnSpMkLst>
        </pc:cxnChg>
        <pc:cxnChg chg="mod">
          <ac:chgData name="Daniel Khashabi" userId="62390808-c838-45e6-be59-d6fd0d208bc8" providerId="ADAL" clId="{DC4C3DCF-EE91-4B42-855A-3E16CA03B2C6}" dt="2022-08-25T23:59:00.795" v="3845"/>
          <ac:cxnSpMkLst>
            <pc:docMk/>
            <pc:sldMk cId="23394955" sldId="1561"/>
            <ac:cxnSpMk id="14" creationId="{8E79A04C-CEC3-D2C8-A61F-830A296F5B56}"/>
          </ac:cxnSpMkLst>
        </pc:cxnChg>
        <pc:cxnChg chg="mod">
          <ac:chgData name="Daniel Khashabi" userId="62390808-c838-45e6-be59-d6fd0d208bc8" providerId="ADAL" clId="{DC4C3DCF-EE91-4B42-855A-3E16CA03B2C6}" dt="2022-08-25T23:59:00.795" v="3845"/>
          <ac:cxnSpMkLst>
            <pc:docMk/>
            <pc:sldMk cId="23394955" sldId="1561"/>
            <ac:cxnSpMk id="15" creationId="{7BCB5B92-DAC8-9942-2F8E-9B7851BAAEFB}"/>
          </ac:cxnSpMkLst>
        </pc:cxnChg>
        <pc:cxnChg chg="mod">
          <ac:chgData name="Daniel Khashabi" userId="62390808-c838-45e6-be59-d6fd0d208bc8" providerId="ADAL" clId="{DC4C3DCF-EE91-4B42-855A-3E16CA03B2C6}" dt="2022-08-25T23:59:00.795" v="3845"/>
          <ac:cxnSpMkLst>
            <pc:docMk/>
            <pc:sldMk cId="23394955" sldId="1561"/>
            <ac:cxnSpMk id="16" creationId="{9011F79A-B6AC-6A08-01F8-6FE13A26B0FD}"/>
          </ac:cxnSpMkLst>
        </pc:cxnChg>
        <pc:cxnChg chg="mod">
          <ac:chgData name="Daniel Khashabi" userId="62390808-c838-45e6-be59-d6fd0d208bc8" providerId="ADAL" clId="{DC4C3DCF-EE91-4B42-855A-3E16CA03B2C6}" dt="2022-08-25T23:59:00.795" v="3845"/>
          <ac:cxnSpMkLst>
            <pc:docMk/>
            <pc:sldMk cId="23394955" sldId="1561"/>
            <ac:cxnSpMk id="18" creationId="{C0F34029-CC51-C95E-C9C6-44613432BA6B}"/>
          </ac:cxnSpMkLst>
        </pc:cxnChg>
        <pc:cxnChg chg="mod">
          <ac:chgData name="Daniel Khashabi" userId="62390808-c838-45e6-be59-d6fd0d208bc8" providerId="ADAL" clId="{DC4C3DCF-EE91-4B42-855A-3E16CA03B2C6}" dt="2022-08-25T23:59:00.795" v="3845"/>
          <ac:cxnSpMkLst>
            <pc:docMk/>
            <pc:sldMk cId="23394955" sldId="1561"/>
            <ac:cxnSpMk id="21" creationId="{832F5B15-860E-DB74-7F01-7A73B015C680}"/>
          </ac:cxnSpMkLst>
        </pc:cxnChg>
        <pc:cxnChg chg="mod">
          <ac:chgData name="Daniel Khashabi" userId="62390808-c838-45e6-be59-d6fd0d208bc8" providerId="ADAL" clId="{DC4C3DCF-EE91-4B42-855A-3E16CA03B2C6}" dt="2022-08-25T23:59:00.795" v="3845"/>
          <ac:cxnSpMkLst>
            <pc:docMk/>
            <pc:sldMk cId="23394955" sldId="1561"/>
            <ac:cxnSpMk id="22" creationId="{31336F8A-562C-53BE-27D8-01EC0154BE7E}"/>
          </ac:cxnSpMkLst>
        </pc:cxnChg>
        <pc:cxnChg chg="mod">
          <ac:chgData name="Daniel Khashabi" userId="62390808-c838-45e6-be59-d6fd0d208bc8" providerId="ADAL" clId="{DC4C3DCF-EE91-4B42-855A-3E16CA03B2C6}" dt="2022-08-25T23:59:00.795" v="3845"/>
          <ac:cxnSpMkLst>
            <pc:docMk/>
            <pc:sldMk cId="23394955" sldId="1561"/>
            <ac:cxnSpMk id="29" creationId="{5B9675A5-2777-C934-2076-355BEBAC2DFB}"/>
          </ac:cxnSpMkLst>
        </pc:cxnChg>
        <pc:cxnChg chg="mod">
          <ac:chgData name="Daniel Khashabi" userId="62390808-c838-45e6-be59-d6fd0d208bc8" providerId="ADAL" clId="{DC4C3DCF-EE91-4B42-855A-3E16CA03B2C6}" dt="2022-08-25T23:59:00.795" v="3845"/>
          <ac:cxnSpMkLst>
            <pc:docMk/>
            <pc:sldMk cId="23394955" sldId="1561"/>
            <ac:cxnSpMk id="30" creationId="{9AF41730-11F4-2E9A-AABD-1F55379EECA7}"/>
          </ac:cxnSpMkLst>
        </pc:cxnChg>
        <pc:cxnChg chg="mod">
          <ac:chgData name="Daniel Khashabi" userId="62390808-c838-45e6-be59-d6fd0d208bc8" providerId="ADAL" clId="{DC4C3DCF-EE91-4B42-855A-3E16CA03B2C6}" dt="2022-08-25T23:59:00.795" v="3845"/>
          <ac:cxnSpMkLst>
            <pc:docMk/>
            <pc:sldMk cId="23394955" sldId="1561"/>
            <ac:cxnSpMk id="31" creationId="{C4CFDC53-E07A-EB85-F598-C3CD9BA40405}"/>
          </ac:cxnSpMkLst>
        </pc:cxnChg>
        <pc:cxnChg chg="mod">
          <ac:chgData name="Daniel Khashabi" userId="62390808-c838-45e6-be59-d6fd0d208bc8" providerId="ADAL" clId="{DC4C3DCF-EE91-4B42-855A-3E16CA03B2C6}" dt="2022-08-25T23:59:00.795" v="3845"/>
          <ac:cxnSpMkLst>
            <pc:docMk/>
            <pc:sldMk cId="23394955" sldId="1561"/>
            <ac:cxnSpMk id="32" creationId="{12A80D03-0481-6013-9C88-F2EE6BFB6DA0}"/>
          </ac:cxnSpMkLst>
        </pc:cxnChg>
        <pc:cxnChg chg="mod">
          <ac:chgData name="Daniel Khashabi" userId="62390808-c838-45e6-be59-d6fd0d208bc8" providerId="ADAL" clId="{DC4C3DCF-EE91-4B42-855A-3E16CA03B2C6}" dt="2022-08-25T23:59:00.795" v="3845"/>
          <ac:cxnSpMkLst>
            <pc:docMk/>
            <pc:sldMk cId="23394955" sldId="1561"/>
            <ac:cxnSpMk id="33" creationId="{7B0A9896-5722-5F0D-5FF9-5A14319807E9}"/>
          </ac:cxnSpMkLst>
        </pc:cxnChg>
        <pc:cxnChg chg="add del">
          <ac:chgData name="Daniel Khashabi" userId="62390808-c838-45e6-be59-d6fd0d208bc8" providerId="ADAL" clId="{DC4C3DCF-EE91-4B42-855A-3E16CA03B2C6}" dt="2022-08-26T00:14:30.503" v="4083" actId="478"/>
          <ac:cxnSpMkLst>
            <pc:docMk/>
            <pc:sldMk cId="23394955" sldId="1561"/>
            <ac:cxnSpMk id="47" creationId="{F94542FB-3D39-A007-5BB6-EE712006A454}"/>
          </ac:cxnSpMkLst>
        </pc:cxnChg>
        <pc:cxnChg chg="add del mod">
          <ac:chgData name="Daniel Khashabi" userId="62390808-c838-45e6-be59-d6fd0d208bc8" providerId="ADAL" clId="{DC4C3DCF-EE91-4B42-855A-3E16CA03B2C6}" dt="2022-08-26T00:14:56.751" v="4093" actId="478"/>
          <ac:cxnSpMkLst>
            <pc:docMk/>
            <pc:sldMk cId="23394955" sldId="1561"/>
            <ac:cxnSpMk id="49" creationId="{F68F248D-9384-92E5-B527-0E3AACEDD451}"/>
          </ac:cxnSpMkLst>
        </pc:cxnChg>
      </pc:sldChg>
      <pc:sldChg chg="modSp add del mod ord modNotesTx">
        <pc:chgData name="Daniel Khashabi" userId="62390808-c838-45e6-be59-d6fd0d208bc8" providerId="ADAL" clId="{DC4C3DCF-EE91-4B42-855A-3E16CA03B2C6}" dt="2022-08-26T00:21:27.543" v="4261" actId="2696"/>
        <pc:sldMkLst>
          <pc:docMk/>
          <pc:sldMk cId="3419644225" sldId="1562"/>
        </pc:sldMkLst>
        <pc:spChg chg="mod">
          <ac:chgData name="Daniel Khashabi" userId="62390808-c838-45e6-be59-d6fd0d208bc8" providerId="ADAL" clId="{DC4C3DCF-EE91-4B42-855A-3E16CA03B2C6}" dt="2022-08-26T00:20:26.555" v="4237" actId="14100"/>
          <ac:spMkLst>
            <pc:docMk/>
            <pc:sldMk cId="3419644225" sldId="1562"/>
            <ac:spMk id="44" creationId="{55778E13-F741-E6AD-1BA6-04889D43200F}"/>
          </ac:spMkLst>
        </pc:spChg>
        <pc:spChg chg="mod">
          <ac:chgData name="Daniel Khashabi" userId="62390808-c838-45e6-be59-d6fd0d208bc8" providerId="ADAL" clId="{DC4C3DCF-EE91-4B42-855A-3E16CA03B2C6}" dt="2022-08-26T00:19:33.960" v="4203" actId="1038"/>
          <ac:spMkLst>
            <pc:docMk/>
            <pc:sldMk cId="3419644225" sldId="1562"/>
            <ac:spMk id="51" creationId="{ADE30BA8-531B-5C3A-C9C7-E07DAE8E4671}"/>
          </ac:spMkLst>
        </pc:spChg>
        <pc:spChg chg="mod">
          <ac:chgData name="Daniel Khashabi" userId="62390808-c838-45e6-be59-d6fd0d208bc8" providerId="ADAL" clId="{DC4C3DCF-EE91-4B42-855A-3E16CA03B2C6}" dt="2022-08-26T00:19:20.298" v="4184" actId="1037"/>
          <ac:spMkLst>
            <pc:docMk/>
            <pc:sldMk cId="3419644225" sldId="1562"/>
            <ac:spMk id="53" creationId="{CB956AF6-26FB-B35D-EB6A-C183F78F344B}"/>
          </ac:spMkLst>
        </pc:spChg>
      </pc:sldChg>
      <pc:sldChg chg="addSp modSp add mod ord modTransition modAnim modNotesTx">
        <pc:chgData name="Daniel Khashabi" userId="62390808-c838-45e6-be59-d6fd0d208bc8" providerId="ADAL" clId="{DC4C3DCF-EE91-4B42-855A-3E16CA03B2C6}" dt="2022-08-30T01:24:03.054" v="14566" actId="20577"/>
        <pc:sldMkLst>
          <pc:docMk/>
          <pc:sldMk cId="2649659534" sldId="1563"/>
        </pc:sldMkLst>
        <pc:spChg chg="mod">
          <ac:chgData name="Daniel Khashabi" userId="62390808-c838-45e6-be59-d6fd0d208bc8" providerId="ADAL" clId="{DC4C3DCF-EE91-4B42-855A-3E16CA03B2C6}" dt="2022-08-26T00:21:21.891" v="4259"/>
          <ac:spMkLst>
            <pc:docMk/>
            <pc:sldMk cId="2649659534" sldId="1563"/>
            <ac:spMk id="2" creationId="{D8E4C90C-16CE-57A5-5968-DB7F3FDDEC2E}"/>
          </ac:spMkLst>
        </pc:spChg>
        <pc:spChg chg="add mod">
          <ac:chgData name="Daniel Khashabi" userId="62390808-c838-45e6-be59-d6fd0d208bc8" providerId="ADAL" clId="{DC4C3DCF-EE91-4B42-855A-3E16CA03B2C6}" dt="2022-08-30T01:17:49.560" v="14042"/>
          <ac:spMkLst>
            <pc:docMk/>
            <pc:sldMk cId="2649659534" sldId="1563"/>
            <ac:spMk id="3" creationId="{23323069-05FD-A1C9-4C9B-E3E43767E2ED}"/>
          </ac:spMkLst>
        </pc:spChg>
        <pc:spChg chg="mod">
          <ac:chgData name="Daniel Khashabi" userId="62390808-c838-45e6-be59-d6fd0d208bc8" providerId="ADAL" clId="{DC4C3DCF-EE91-4B42-855A-3E16CA03B2C6}" dt="2022-08-29T17:53:52.943" v="6522"/>
          <ac:spMkLst>
            <pc:docMk/>
            <pc:sldMk cId="2649659534" sldId="1563"/>
            <ac:spMk id="38" creationId="{886C43AF-3043-62B6-8718-7DF154149542}"/>
          </ac:spMkLst>
        </pc:spChg>
        <pc:spChg chg="mod">
          <ac:chgData name="Daniel Khashabi" userId="62390808-c838-45e6-be59-d6fd0d208bc8" providerId="ADAL" clId="{DC4C3DCF-EE91-4B42-855A-3E16CA03B2C6}" dt="2022-08-26T00:24:59.580" v="4554" actId="207"/>
          <ac:spMkLst>
            <pc:docMk/>
            <pc:sldMk cId="2649659534" sldId="1563"/>
            <ac:spMk id="40" creationId="{8C714558-B8E0-7C05-1D98-C7D91EE494AF}"/>
          </ac:spMkLst>
        </pc:spChg>
        <pc:spChg chg="mod">
          <ac:chgData name="Daniel Khashabi" userId="62390808-c838-45e6-be59-d6fd0d208bc8" providerId="ADAL" clId="{DC4C3DCF-EE91-4B42-855A-3E16CA03B2C6}" dt="2022-08-26T00:21:58.194" v="4302" actId="1036"/>
          <ac:spMkLst>
            <pc:docMk/>
            <pc:sldMk cId="2649659534" sldId="1563"/>
            <ac:spMk id="44" creationId="{55778E13-F741-E6AD-1BA6-04889D43200F}"/>
          </ac:spMkLst>
        </pc:spChg>
        <pc:spChg chg="mod">
          <ac:chgData name="Daniel Khashabi" userId="62390808-c838-45e6-be59-d6fd0d208bc8" providerId="ADAL" clId="{DC4C3DCF-EE91-4B42-855A-3E16CA03B2C6}" dt="2022-08-26T00:20:42.349" v="4252" actId="1035"/>
          <ac:spMkLst>
            <pc:docMk/>
            <pc:sldMk cId="2649659534" sldId="1563"/>
            <ac:spMk id="51" creationId="{ADE30BA8-531B-5C3A-C9C7-E07DAE8E4671}"/>
          </ac:spMkLst>
        </pc:spChg>
        <pc:spChg chg="mod">
          <ac:chgData name="Daniel Khashabi" userId="62390808-c838-45e6-be59-d6fd0d208bc8" providerId="ADAL" clId="{DC4C3DCF-EE91-4B42-855A-3E16CA03B2C6}" dt="2022-08-26T00:20:38.671" v="4248" actId="1036"/>
          <ac:spMkLst>
            <pc:docMk/>
            <pc:sldMk cId="2649659534" sldId="1563"/>
            <ac:spMk id="53" creationId="{CB956AF6-26FB-B35D-EB6A-C183F78F344B}"/>
          </ac:spMkLst>
        </pc:spChg>
        <pc:spChg chg="mod">
          <ac:chgData name="Daniel Khashabi" userId="62390808-c838-45e6-be59-d6fd0d208bc8" providerId="ADAL" clId="{DC4C3DCF-EE91-4B42-855A-3E16CA03B2C6}" dt="2022-08-26T00:26:22.577" v="4610" actId="27636"/>
          <ac:spMkLst>
            <pc:docMk/>
            <pc:sldMk cId="2649659534" sldId="1563"/>
            <ac:spMk id="710" creationId="{00000000-0000-0000-0000-000000000000}"/>
          </ac:spMkLst>
        </pc:spChg>
        <pc:grpChg chg="mod">
          <ac:chgData name="Daniel Khashabi" userId="62390808-c838-45e6-be59-d6fd0d208bc8" providerId="ADAL" clId="{DC4C3DCF-EE91-4B42-855A-3E16CA03B2C6}" dt="2022-08-30T01:00:49.425" v="13905" actId="1038"/>
          <ac:grpSpMkLst>
            <pc:docMk/>
            <pc:sldMk cId="2649659534" sldId="1563"/>
            <ac:grpSpMk id="7" creationId="{FB24A646-5105-937A-EE15-B8FF6DFC7612}"/>
          </ac:grpSpMkLst>
        </pc:grpChg>
      </pc:sldChg>
      <pc:sldChg chg="modSp add del">
        <pc:chgData name="Daniel Khashabi" userId="62390808-c838-45e6-be59-d6fd0d208bc8" providerId="ADAL" clId="{DC4C3DCF-EE91-4B42-855A-3E16CA03B2C6}" dt="2022-08-26T00:21:25.210" v="4260" actId="2696"/>
        <pc:sldMkLst>
          <pc:docMk/>
          <pc:sldMk cId="151563659" sldId="1564"/>
        </pc:sldMkLst>
        <pc:spChg chg="mod">
          <ac:chgData name="Daniel Khashabi" userId="62390808-c838-45e6-be59-d6fd0d208bc8" providerId="ADAL" clId="{DC4C3DCF-EE91-4B42-855A-3E16CA03B2C6}" dt="2022-08-26T00:20:57.019" v="4256"/>
          <ac:spMkLst>
            <pc:docMk/>
            <pc:sldMk cId="151563659" sldId="1564"/>
            <ac:spMk id="2" creationId="{D8E4C90C-16CE-57A5-5968-DB7F3FDDEC2E}"/>
          </ac:spMkLst>
        </pc:spChg>
      </pc:sldChg>
      <pc:sldChg chg="addSp modSp add mod modTransition modAnim">
        <pc:chgData name="Daniel Khashabi" userId="62390808-c838-45e6-be59-d6fd0d208bc8" providerId="ADAL" clId="{DC4C3DCF-EE91-4B42-855A-3E16CA03B2C6}" dt="2022-08-30T01:17:49.560" v="14042"/>
        <pc:sldMkLst>
          <pc:docMk/>
          <pc:sldMk cId="4000492980" sldId="1564"/>
        </pc:sldMkLst>
        <pc:spChg chg="mod">
          <ac:chgData name="Daniel Khashabi" userId="62390808-c838-45e6-be59-d6fd0d208bc8" providerId="ADAL" clId="{DC4C3DCF-EE91-4B42-855A-3E16CA03B2C6}" dt="2022-08-26T00:21:36.136" v="4288" actId="20577"/>
          <ac:spMkLst>
            <pc:docMk/>
            <pc:sldMk cId="4000492980" sldId="1564"/>
            <ac:spMk id="2" creationId="{D8E4C90C-16CE-57A5-5968-DB7F3FDDEC2E}"/>
          </ac:spMkLst>
        </pc:spChg>
        <pc:spChg chg="add mod">
          <ac:chgData name="Daniel Khashabi" userId="62390808-c838-45e6-be59-d6fd0d208bc8" providerId="ADAL" clId="{DC4C3DCF-EE91-4B42-855A-3E16CA03B2C6}" dt="2022-08-30T01:17:49.560" v="14042"/>
          <ac:spMkLst>
            <pc:docMk/>
            <pc:sldMk cId="4000492980" sldId="1564"/>
            <ac:spMk id="3" creationId="{EB548201-D92B-8C3F-98C6-0217F448D7B7}"/>
          </ac:spMkLst>
        </pc:spChg>
        <pc:spChg chg="mod">
          <ac:chgData name="Daniel Khashabi" userId="62390808-c838-45e6-be59-d6fd0d208bc8" providerId="ADAL" clId="{DC4C3DCF-EE91-4B42-855A-3E16CA03B2C6}" dt="2022-08-26T00:25:33.766" v="4602" actId="1038"/>
          <ac:spMkLst>
            <pc:docMk/>
            <pc:sldMk cId="4000492980" sldId="1564"/>
            <ac:spMk id="5" creationId="{09E1DD39-CC67-550F-D1A2-7FFD0AAF9BD6}"/>
          </ac:spMkLst>
        </pc:spChg>
        <pc:spChg chg="mod">
          <ac:chgData name="Daniel Khashabi" userId="62390808-c838-45e6-be59-d6fd0d208bc8" providerId="ADAL" clId="{DC4C3DCF-EE91-4B42-855A-3E16CA03B2C6}" dt="2022-08-26T00:25:27.478" v="4586" actId="1038"/>
          <ac:spMkLst>
            <pc:docMk/>
            <pc:sldMk cId="4000492980" sldId="1564"/>
            <ac:spMk id="6" creationId="{122B7ACA-E68B-BD32-224E-C06B495CA4E0}"/>
          </ac:spMkLst>
        </pc:spChg>
        <pc:spChg chg="mod">
          <ac:chgData name="Daniel Khashabi" userId="62390808-c838-45e6-be59-d6fd0d208bc8" providerId="ADAL" clId="{DC4C3DCF-EE91-4B42-855A-3E16CA03B2C6}" dt="2022-08-29T17:54:05.857" v="6525" actId="20577"/>
          <ac:spMkLst>
            <pc:docMk/>
            <pc:sldMk cId="4000492980" sldId="1564"/>
            <ac:spMk id="38" creationId="{886C43AF-3043-62B6-8718-7DF154149542}"/>
          </ac:spMkLst>
        </pc:spChg>
        <pc:spChg chg="mod">
          <ac:chgData name="Daniel Khashabi" userId="62390808-c838-45e6-be59-d6fd0d208bc8" providerId="ADAL" clId="{DC4C3DCF-EE91-4B42-855A-3E16CA03B2C6}" dt="2022-08-26T00:24:52.713" v="4541" actId="207"/>
          <ac:spMkLst>
            <pc:docMk/>
            <pc:sldMk cId="4000492980" sldId="1564"/>
            <ac:spMk id="40" creationId="{8C714558-B8E0-7C05-1D98-C7D91EE494AF}"/>
          </ac:spMkLst>
        </pc:spChg>
        <pc:spChg chg="mod">
          <ac:chgData name="Daniel Khashabi" userId="62390808-c838-45e6-be59-d6fd0d208bc8" providerId="ADAL" clId="{DC4C3DCF-EE91-4B42-855A-3E16CA03B2C6}" dt="2022-08-26T00:22:42.108" v="4347" actId="1036"/>
          <ac:spMkLst>
            <pc:docMk/>
            <pc:sldMk cId="4000492980" sldId="1564"/>
            <ac:spMk id="44" creationId="{55778E13-F741-E6AD-1BA6-04889D43200F}"/>
          </ac:spMkLst>
        </pc:spChg>
        <pc:spChg chg="mod">
          <ac:chgData name="Daniel Khashabi" userId="62390808-c838-45e6-be59-d6fd0d208bc8" providerId="ADAL" clId="{DC4C3DCF-EE91-4B42-855A-3E16CA03B2C6}" dt="2022-08-26T00:23:05.854" v="4373" actId="1035"/>
          <ac:spMkLst>
            <pc:docMk/>
            <pc:sldMk cId="4000492980" sldId="1564"/>
            <ac:spMk id="51" creationId="{ADE30BA8-531B-5C3A-C9C7-E07DAE8E4671}"/>
          </ac:spMkLst>
        </pc:spChg>
        <pc:spChg chg="mod">
          <ac:chgData name="Daniel Khashabi" userId="62390808-c838-45e6-be59-d6fd0d208bc8" providerId="ADAL" clId="{DC4C3DCF-EE91-4B42-855A-3E16CA03B2C6}" dt="2022-08-26T00:23:05.854" v="4373" actId="1035"/>
          <ac:spMkLst>
            <pc:docMk/>
            <pc:sldMk cId="4000492980" sldId="1564"/>
            <ac:spMk id="53" creationId="{CB956AF6-26FB-B35D-EB6A-C183F78F344B}"/>
          </ac:spMkLst>
        </pc:spChg>
        <pc:spChg chg="mod">
          <ac:chgData name="Daniel Khashabi" userId="62390808-c838-45e6-be59-d6fd0d208bc8" providerId="ADAL" clId="{DC4C3DCF-EE91-4B42-855A-3E16CA03B2C6}" dt="2022-08-26T00:26:11.214" v="4605" actId="207"/>
          <ac:spMkLst>
            <pc:docMk/>
            <pc:sldMk cId="4000492980" sldId="1564"/>
            <ac:spMk id="710" creationId="{00000000-0000-0000-0000-000000000000}"/>
          </ac:spMkLst>
        </pc:spChg>
        <pc:grpChg chg="mod">
          <ac:chgData name="Daniel Khashabi" userId="62390808-c838-45e6-be59-d6fd0d208bc8" providerId="ADAL" clId="{DC4C3DCF-EE91-4B42-855A-3E16CA03B2C6}" dt="2022-08-26T00:25:30.442" v="4594" actId="1038"/>
          <ac:grpSpMkLst>
            <pc:docMk/>
            <pc:sldMk cId="4000492980" sldId="1564"/>
            <ac:grpSpMk id="7" creationId="{FB24A646-5105-937A-EE15-B8FF6DFC7612}"/>
          </ac:grpSpMkLst>
        </pc:grpChg>
      </pc:sldChg>
      <pc:sldChg chg="addSp modSp new mod modTransition modClrScheme chgLayout">
        <pc:chgData name="Daniel Khashabi" userId="62390808-c838-45e6-be59-d6fd0d208bc8" providerId="ADAL" clId="{DC4C3DCF-EE91-4B42-855A-3E16CA03B2C6}" dt="2022-08-30T01:17:49.560" v="14042"/>
        <pc:sldMkLst>
          <pc:docMk/>
          <pc:sldMk cId="2577558427" sldId="1565"/>
        </pc:sldMkLst>
        <pc:spChg chg="mod ord">
          <ac:chgData name="Daniel Khashabi" userId="62390808-c838-45e6-be59-d6fd0d208bc8" providerId="ADAL" clId="{DC4C3DCF-EE91-4B42-855A-3E16CA03B2C6}" dt="2022-08-29T19:10:47.958" v="8825" actId="27636"/>
          <ac:spMkLst>
            <pc:docMk/>
            <pc:sldMk cId="2577558427" sldId="1565"/>
            <ac:spMk id="2" creationId="{BC670F0F-B1E6-CFD0-C5E2-864C39EEB40F}"/>
          </ac:spMkLst>
        </pc:spChg>
        <pc:spChg chg="mod ord">
          <ac:chgData name="Daniel Khashabi" userId="62390808-c838-45e6-be59-d6fd0d208bc8" providerId="ADAL" clId="{DC4C3DCF-EE91-4B42-855A-3E16CA03B2C6}" dt="2022-08-30T00:36:37.483" v="13516" actId="207"/>
          <ac:spMkLst>
            <pc:docMk/>
            <pc:sldMk cId="2577558427" sldId="1565"/>
            <ac:spMk id="3" creationId="{3CD3C603-C1FB-3142-8004-69CBE9914DFD}"/>
          </ac:spMkLst>
        </pc:spChg>
        <pc:spChg chg="add mod">
          <ac:chgData name="Daniel Khashabi" userId="62390808-c838-45e6-be59-d6fd0d208bc8" providerId="ADAL" clId="{DC4C3DCF-EE91-4B42-855A-3E16CA03B2C6}" dt="2022-08-30T01:17:49.560" v="14042"/>
          <ac:spMkLst>
            <pc:docMk/>
            <pc:sldMk cId="2577558427" sldId="1565"/>
            <ac:spMk id="4" creationId="{49B5BCA0-8ED7-833D-46A2-5B391AA51944}"/>
          </ac:spMkLst>
        </pc:spChg>
        <pc:spChg chg="add mod">
          <ac:chgData name="Daniel Khashabi" userId="62390808-c838-45e6-be59-d6fd0d208bc8" providerId="ADAL" clId="{DC4C3DCF-EE91-4B42-855A-3E16CA03B2C6}" dt="2022-08-29T19:05:19.933" v="8613" actId="1037"/>
          <ac:spMkLst>
            <pc:docMk/>
            <pc:sldMk cId="2577558427" sldId="1565"/>
            <ac:spMk id="7" creationId="{B3355B98-4B31-2CF8-338A-4D86A9E45327}"/>
          </ac:spMkLst>
        </pc:spChg>
        <pc:picChg chg="add mod modCrop">
          <ac:chgData name="Daniel Khashabi" userId="62390808-c838-45e6-be59-d6fd0d208bc8" providerId="ADAL" clId="{DC4C3DCF-EE91-4B42-855A-3E16CA03B2C6}" dt="2022-08-29T19:16:10.146" v="8963" actId="14861"/>
          <ac:picMkLst>
            <pc:docMk/>
            <pc:sldMk cId="2577558427" sldId="1565"/>
            <ac:picMk id="5" creationId="{C63222FC-3EEC-F937-D13E-282927F9877C}"/>
          </ac:picMkLst>
        </pc:picChg>
      </pc:sldChg>
      <pc:sldChg chg="modSp new del mod modNotesTx">
        <pc:chgData name="Daniel Khashabi" userId="62390808-c838-45e6-be59-d6fd0d208bc8" providerId="ADAL" clId="{DC4C3DCF-EE91-4B42-855A-3E16CA03B2C6}" dt="2022-08-26T01:35:02.091" v="5903" actId="2696"/>
        <pc:sldMkLst>
          <pc:docMk/>
          <pc:sldMk cId="669231713" sldId="1566"/>
        </pc:sldMkLst>
        <pc:spChg chg="mod">
          <ac:chgData name="Daniel Khashabi" userId="62390808-c838-45e6-be59-d6fd0d208bc8" providerId="ADAL" clId="{DC4C3DCF-EE91-4B42-855A-3E16CA03B2C6}" dt="2022-08-26T01:32:04.509" v="5741" actId="20577"/>
          <ac:spMkLst>
            <pc:docMk/>
            <pc:sldMk cId="669231713" sldId="1566"/>
            <ac:spMk id="2" creationId="{C5D17D68-50D6-0CC2-81D1-E9D11A386D64}"/>
          </ac:spMkLst>
        </pc:spChg>
      </pc:sldChg>
      <pc:sldChg chg="add del modNotes">
        <pc:chgData name="Daniel Khashabi" userId="62390808-c838-45e6-be59-d6fd0d208bc8" providerId="ADAL" clId="{DC4C3DCF-EE91-4B42-855A-3E16CA03B2C6}" dt="2022-08-26T01:34:24.900" v="5898"/>
        <pc:sldMkLst>
          <pc:docMk/>
          <pc:sldMk cId="753329556" sldId="1567"/>
        </pc:sldMkLst>
      </pc:sldChg>
      <pc:sldChg chg="addSp delSp modSp add mod modTransition modNotesTx">
        <pc:chgData name="Daniel Khashabi" userId="62390808-c838-45e6-be59-d6fd0d208bc8" providerId="ADAL" clId="{DC4C3DCF-EE91-4B42-855A-3E16CA03B2C6}" dt="2022-08-30T01:26:12.036" v="14832" actId="20577"/>
        <pc:sldMkLst>
          <pc:docMk/>
          <pc:sldMk cId="2812825443" sldId="1567"/>
        </pc:sldMkLst>
        <pc:spChg chg="mod">
          <ac:chgData name="Daniel Khashabi" userId="62390808-c838-45e6-be59-d6fd0d208bc8" providerId="ADAL" clId="{DC4C3DCF-EE91-4B42-855A-3E16CA03B2C6}" dt="2022-08-29T18:14:06.278" v="6984" actId="122"/>
          <ac:spMkLst>
            <pc:docMk/>
            <pc:sldMk cId="2812825443" sldId="1567"/>
            <ac:spMk id="2" creationId="{3D619F29-8647-7844-92AF-84F5869BAF25}"/>
          </ac:spMkLst>
        </pc:spChg>
        <pc:spChg chg="mod">
          <ac:chgData name="Daniel Khashabi" userId="62390808-c838-45e6-be59-d6fd0d208bc8" providerId="ADAL" clId="{DC4C3DCF-EE91-4B42-855A-3E16CA03B2C6}" dt="2022-08-26T01:35:33.811" v="5942" actId="20577"/>
          <ac:spMkLst>
            <pc:docMk/>
            <pc:sldMk cId="2812825443" sldId="1567"/>
            <ac:spMk id="3" creationId="{E84CBEAF-0A72-2F48-82A2-8BBDD7366089}"/>
          </ac:spMkLst>
        </pc:spChg>
        <pc:spChg chg="del">
          <ac:chgData name="Daniel Khashabi" userId="62390808-c838-45e6-be59-d6fd0d208bc8" providerId="ADAL" clId="{DC4C3DCF-EE91-4B42-855A-3E16CA03B2C6}" dt="2022-08-26T01:35:43.696" v="5944" actId="478"/>
          <ac:spMkLst>
            <pc:docMk/>
            <pc:sldMk cId="2812825443" sldId="1567"/>
            <ac:spMk id="4" creationId="{10D8A213-3A2E-4142-A87B-7AA5BA83A433}"/>
          </ac:spMkLst>
        </pc:spChg>
        <pc:spChg chg="add mod">
          <ac:chgData name="Daniel Khashabi" userId="62390808-c838-45e6-be59-d6fd0d208bc8" providerId="ADAL" clId="{DC4C3DCF-EE91-4B42-855A-3E16CA03B2C6}" dt="2022-08-30T01:17:49.560" v="14042"/>
          <ac:spMkLst>
            <pc:docMk/>
            <pc:sldMk cId="2812825443" sldId="1567"/>
            <ac:spMk id="4" creationId="{1CA57B61-AF4A-EB0D-73E7-DA3E1AF9EBAD}"/>
          </ac:spMkLst>
        </pc:spChg>
        <pc:spChg chg="add del mod">
          <ac:chgData name="Daniel Khashabi" userId="62390808-c838-45e6-be59-d6fd0d208bc8" providerId="ADAL" clId="{DC4C3DCF-EE91-4B42-855A-3E16CA03B2C6}" dt="2022-08-29T18:30:44.746" v="7802" actId="21"/>
          <ac:spMkLst>
            <pc:docMk/>
            <pc:sldMk cId="2812825443" sldId="1567"/>
            <ac:spMk id="4" creationId="{D1DB069D-8856-7EA2-CB09-9F6101A7E974}"/>
          </ac:spMkLst>
        </pc:spChg>
        <pc:spChg chg="add mod">
          <ac:chgData name="Daniel Khashabi" userId="62390808-c838-45e6-be59-d6fd0d208bc8" providerId="ADAL" clId="{DC4C3DCF-EE91-4B42-855A-3E16CA03B2C6}" dt="2022-08-29T18:31:56.075" v="7907" actId="1076"/>
          <ac:spMkLst>
            <pc:docMk/>
            <pc:sldMk cId="2812825443" sldId="1567"/>
            <ac:spMk id="5" creationId="{D750DFFC-0958-F13C-6745-0A4691F256EB}"/>
          </ac:spMkLst>
        </pc:spChg>
        <pc:spChg chg="add del mod">
          <ac:chgData name="Daniel Khashabi" userId="62390808-c838-45e6-be59-d6fd0d208bc8" providerId="ADAL" clId="{DC4C3DCF-EE91-4B42-855A-3E16CA03B2C6}" dt="2022-08-29T18:31:04.275" v="7869" actId="767"/>
          <ac:spMkLst>
            <pc:docMk/>
            <pc:sldMk cId="2812825443" sldId="1567"/>
            <ac:spMk id="6" creationId="{0E956D05-2927-F3F0-DD99-6F5E0EE42B5F}"/>
          </ac:spMkLst>
        </pc:spChg>
        <pc:spChg chg="del">
          <ac:chgData name="Daniel Khashabi" userId="62390808-c838-45e6-be59-d6fd0d208bc8" providerId="ADAL" clId="{DC4C3DCF-EE91-4B42-855A-3E16CA03B2C6}" dt="2022-08-26T01:35:26.666" v="5940" actId="478"/>
          <ac:spMkLst>
            <pc:docMk/>
            <pc:sldMk cId="2812825443" sldId="1567"/>
            <ac:spMk id="6" creationId="{9F975BD1-021B-0A42-BF84-2E0AFC4955CA}"/>
          </ac:spMkLst>
        </pc:spChg>
        <pc:spChg chg="del">
          <ac:chgData name="Daniel Khashabi" userId="62390808-c838-45e6-be59-d6fd0d208bc8" providerId="ADAL" clId="{DC4C3DCF-EE91-4B42-855A-3E16CA03B2C6}" dt="2022-08-26T01:35:37.449" v="5943" actId="478"/>
          <ac:spMkLst>
            <pc:docMk/>
            <pc:sldMk cId="2812825443" sldId="1567"/>
            <ac:spMk id="20" creationId="{06FB3D3D-EA8A-1A48-BCE2-2358EC237665}"/>
          </ac:spMkLst>
        </pc:spChg>
        <pc:spChg chg="del">
          <ac:chgData name="Daniel Khashabi" userId="62390808-c838-45e6-be59-d6fd0d208bc8" providerId="ADAL" clId="{DC4C3DCF-EE91-4B42-855A-3E16CA03B2C6}" dt="2022-08-26T01:35:29.953" v="5941" actId="478"/>
          <ac:spMkLst>
            <pc:docMk/>
            <pc:sldMk cId="2812825443" sldId="1567"/>
            <ac:spMk id="43" creationId="{747C4E50-8868-184D-92AD-62B8D8721173}"/>
          </ac:spMkLst>
        </pc:spChg>
      </pc:sldChg>
      <pc:sldChg chg="add del">
        <pc:chgData name="Daniel Khashabi" userId="62390808-c838-45e6-be59-d6fd0d208bc8" providerId="ADAL" clId="{DC4C3DCF-EE91-4B42-855A-3E16CA03B2C6}" dt="2022-08-26T01:35:03.359" v="5904" actId="2696"/>
        <pc:sldMkLst>
          <pc:docMk/>
          <pc:sldMk cId="222125932" sldId="1568"/>
        </pc:sldMkLst>
      </pc:sldChg>
      <pc:sldChg chg="add del">
        <pc:chgData name="Daniel Khashabi" userId="62390808-c838-45e6-be59-d6fd0d208bc8" providerId="ADAL" clId="{DC4C3DCF-EE91-4B42-855A-3E16CA03B2C6}" dt="2022-08-26T01:34:24.530" v="5897"/>
        <pc:sldMkLst>
          <pc:docMk/>
          <pc:sldMk cId="829106773" sldId="1568"/>
        </pc:sldMkLst>
      </pc:sldChg>
      <pc:sldChg chg="add del">
        <pc:chgData name="Daniel Khashabi" userId="62390808-c838-45e6-be59-d6fd0d208bc8" providerId="ADAL" clId="{DC4C3DCF-EE91-4B42-855A-3E16CA03B2C6}" dt="2022-08-26T01:34:13.415" v="5893"/>
        <pc:sldMkLst>
          <pc:docMk/>
          <pc:sldMk cId="1345564631" sldId="1568"/>
        </pc:sldMkLst>
      </pc:sldChg>
      <pc:sldChg chg="addSp delSp modSp new del mod ord modTransition modClrScheme chgLayout">
        <pc:chgData name="Daniel Khashabi" userId="62390808-c838-45e6-be59-d6fd0d208bc8" providerId="ADAL" clId="{DC4C3DCF-EE91-4B42-855A-3E16CA03B2C6}" dt="2022-08-30T00:58:51.889" v="13861" actId="2696"/>
        <pc:sldMkLst>
          <pc:docMk/>
          <pc:sldMk cId="3200267247" sldId="1568"/>
        </pc:sldMkLst>
        <pc:spChg chg="del mod">
          <ac:chgData name="Daniel Khashabi" userId="62390808-c838-45e6-be59-d6fd0d208bc8" providerId="ADAL" clId="{DC4C3DCF-EE91-4B42-855A-3E16CA03B2C6}" dt="2022-08-30T00:57:54.774" v="13756" actId="478"/>
          <ac:spMkLst>
            <pc:docMk/>
            <pc:sldMk cId="3200267247" sldId="1568"/>
            <ac:spMk id="2" creationId="{53EBB60D-6112-31DB-5F6E-4A1AAA116826}"/>
          </ac:spMkLst>
        </pc:spChg>
        <pc:spChg chg="add del mod">
          <ac:chgData name="Daniel Khashabi" userId="62390808-c838-45e6-be59-d6fd0d208bc8" providerId="ADAL" clId="{DC4C3DCF-EE91-4B42-855A-3E16CA03B2C6}" dt="2022-08-29T18:09:09.790" v="6694"/>
          <ac:spMkLst>
            <pc:docMk/>
            <pc:sldMk cId="3200267247" sldId="1568"/>
            <ac:spMk id="3" creationId="{5651BEF3-5A86-2204-1FA3-48A846D898EF}"/>
          </ac:spMkLst>
        </pc:spChg>
        <pc:spChg chg="add del mod">
          <ac:chgData name="Daniel Khashabi" userId="62390808-c838-45e6-be59-d6fd0d208bc8" providerId="ADAL" clId="{DC4C3DCF-EE91-4B42-855A-3E16CA03B2C6}" dt="2022-08-30T00:58:46.892" v="13859" actId="700"/>
          <ac:spMkLst>
            <pc:docMk/>
            <pc:sldMk cId="3200267247" sldId="1568"/>
            <ac:spMk id="3" creationId="{7FA6022A-52BA-2EBF-11F9-36D0385AD8B1}"/>
          </ac:spMkLst>
        </pc:spChg>
        <pc:spChg chg="add del mod">
          <ac:chgData name="Daniel Khashabi" userId="62390808-c838-45e6-be59-d6fd0d208bc8" providerId="ADAL" clId="{DC4C3DCF-EE91-4B42-855A-3E16CA03B2C6}" dt="2022-08-30T00:58:46.892" v="13859" actId="700"/>
          <ac:spMkLst>
            <pc:docMk/>
            <pc:sldMk cId="3200267247" sldId="1568"/>
            <ac:spMk id="4" creationId="{9E980C2A-98CD-7ACC-EBFC-3F4C5A0B49AC}"/>
          </ac:spMkLst>
        </pc:spChg>
      </pc:sldChg>
      <pc:sldChg chg="addSp modSp add mod modTransition modClrScheme modAnim chgLayout">
        <pc:chgData name="Daniel Khashabi" userId="62390808-c838-45e6-be59-d6fd0d208bc8" providerId="ADAL" clId="{DC4C3DCF-EE91-4B42-855A-3E16CA03B2C6}" dt="2022-08-30T01:29:24.433" v="14995"/>
        <pc:sldMkLst>
          <pc:docMk/>
          <pc:sldMk cId="1153790824" sldId="1569"/>
        </pc:sldMkLst>
        <pc:spChg chg="mod ord">
          <ac:chgData name="Daniel Khashabi" userId="62390808-c838-45e6-be59-d6fd0d208bc8" providerId="ADAL" clId="{DC4C3DCF-EE91-4B42-855A-3E16CA03B2C6}" dt="2022-08-29T18:34:20.208" v="8116" actId="700"/>
          <ac:spMkLst>
            <pc:docMk/>
            <pc:sldMk cId="1153790824" sldId="1569"/>
            <ac:spMk id="2" creationId="{16BD0534-1CBB-763F-4A6B-D7B1F1B5245D}"/>
          </ac:spMkLst>
        </pc:spChg>
        <pc:spChg chg="mod ord">
          <ac:chgData name="Daniel Khashabi" userId="62390808-c838-45e6-be59-d6fd0d208bc8" providerId="ADAL" clId="{DC4C3DCF-EE91-4B42-855A-3E16CA03B2C6}" dt="2022-08-30T01:28:51.904" v="14983" actId="20577"/>
          <ac:spMkLst>
            <pc:docMk/>
            <pc:sldMk cId="1153790824" sldId="1569"/>
            <ac:spMk id="3" creationId="{4DC99645-720B-5B98-FCFB-D6066F03B91E}"/>
          </ac:spMkLst>
        </pc:spChg>
        <pc:spChg chg="add mod">
          <ac:chgData name="Daniel Khashabi" userId="62390808-c838-45e6-be59-d6fd0d208bc8" providerId="ADAL" clId="{DC4C3DCF-EE91-4B42-855A-3E16CA03B2C6}" dt="2022-08-30T01:17:49.560" v="14042"/>
          <ac:spMkLst>
            <pc:docMk/>
            <pc:sldMk cId="1153790824" sldId="1569"/>
            <ac:spMk id="4" creationId="{EFDC0699-D8B4-98F2-1580-7CA9522C59DD}"/>
          </ac:spMkLst>
        </pc:spChg>
      </pc:sldChg>
      <pc:sldChg chg="addSp delSp modSp add mod modTransition modClrScheme chgLayout">
        <pc:chgData name="Daniel Khashabi" userId="62390808-c838-45e6-be59-d6fd0d208bc8" providerId="ADAL" clId="{DC4C3DCF-EE91-4B42-855A-3E16CA03B2C6}" dt="2022-08-30T01:17:49.560" v="14042"/>
        <pc:sldMkLst>
          <pc:docMk/>
          <pc:sldMk cId="322589061" sldId="1570"/>
        </pc:sldMkLst>
        <pc:spChg chg="mod ord">
          <ac:chgData name="Daniel Khashabi" userId="62390808-c838-45e6-be59-d6fd0d208bc8" providerId="ADAL" clId="{DC4C3DCF-EE91-4B42-855A-3E16CA03B2C6}" dt="2022-08-29T18:14:41.795" v="7000" actId="27636"/>
          <ac:spMkLst>
            <pc:docMk/>
            <pc:sldMk cId="322589061" sldId="1570"/>
            <ac:spMk id="2" creationId="{16BD0534-1CBB-763F-4A6B-D7B1F1B5245D}"/>
          </ac:spMkLst>
        </pc:spChg>
        <pc:spChg chg="mod ord">
          <ac:chgData name="Daniel Khashabi" userId="62390808-c838-45e6-be59-d6fd0d208bc8" providerId="ADAL" clId="{DC4C3DCF-EE91-4B42-855A-3E16CA03B2C6}" dt="2022-08-29T18:38:56.544" v="8130" actId="207"/>
          <ac:spMkLst>
            <pc:docMk/>
            <pc:sldMk cId="322589061" sldId="1570"/>
            <ac:spMk id="3" creationId="{4DC99645-720B-5B98-FCFB-D6066F03B91E}"/>
          </ac:spMkLst>
        </pc:spChg>
        <pc:spChg chg="add del mod">
          <ac:chgData name="Daniel Khashabi" userId="62390808-c838-45e6-be59-d6fd0d208bc8" providerId="ADAL" clId="{DC4C3DCF-EE91-4B42-855A-3E16CA03B2C6}" dt="2022-08-29T18:39:39.757" v="8134" actId="478"/>
          <ac:spMkLst>
            <pc:docMk/>
            <pc:sldMk cId="322589061" sldId="1570"/>
            <ac:spMk id="4" creationId="{170E5356-EB2C-A69F-10F8-54BB4D4BDF2D}"/>
          </ac:spMkLst>
        </pc:spChg>
        <pc:spChg chg="add mod">
          <ac:chgData name="Daniel Khashabi" userId="62390808-c838-45e6-be59-d6fd0d208bc8" providerId="ADAL" clId="{DC4C3DCF-EE91-4B42-855A-3E16CA03B2C6}" dt="2022-08-30T01:17:49.560" v="14042"/>
          <ac:spMkLst>
            <pc:docMk/>
            <pc:sldMk cId="322589061" sldId="1570"/>
            <ac:spMk id="6" creationId="{2CBF1F3B-0A9B-21D0-F4F5-54C0D5951446}"/>
          </ac:spMkLst>
        </pc:spChg>
        <pc:picChg chg="add del mod">
          <ac:chgData name="Daniel Khashabi" userId="62390808-c838-45e6-be59-d6fd0d208bc8" providerId="ADAL" clId="{DC4C3DCF-EE91-4B42-855A-3E16CA03B2C6}" dt="2022-08-29T18:39:39.757" v="8134" actId="478"/>
          <ac:picMkLst>
            <pc:docMk/>
            <pc:sldMk cId="322589061" sldId="1570"/>
            <ac:picMk id="5" creationId="{7F18A513-A309-4784-5C30-9582557CB76F}"/>
          </ac:picMkLst>
        </pc:picChg>
        <pc:picChg chg="add mod">
          <ac:chgData name="Daniel Khashabi" userId="62390808-c838-45e6-be59-d6fd0d208bc8" providerId="ADAL" clId="{DC4C3DCF-EE91-4B42-855A-3E16CA03B2C6}" dt="2022-08-30T00:35:06.273" v="13515" actId="1076"/>
          <ac:picMkLst>
            <pc:docMk/>
            <pc:sldMk cId="322589061" sldId="1570"/>
            <ac:picMk id="5" creationId="{843F97DA-1D21-EA38-22CC-4AC75DE95012}"/>
          </ac:picMkLst>
        </pc:picChg>
        <pc:picChg chg="add del mod">
          <ac:chgData name="Daniel Khashabi" userId="62390808-c838-45e6-be59-d6fd0d208bc8" providerId="ADAL" clId="{DC4C3DCF-EE91-4B42-855A-3E16CA03B2C6}" dt="2022-08-29T18:39:39.757" v="8134" actId="478"/>
          <ac:picMkLst>
            <pc:docMk/>
            <pc:sldMk cId="322589061" sldId="1570"/>
            <ac:picMk id="6" creationId="{269C98E2-7A8C-5832-2882-485CCD933FF8}"/>
          </ac:picMkLst>
        </pc:picChg>
        <pc:picChg chg="add del mod">
          <ac:chgData name="Daniel Khashabi" userId="62390808-c838-45e6-be59-d6fd0d208bc8" providerId="ADAL" clId="{DC4C3DCF-EE91-4B42-855A-3E16CA03B2C6}" dt="2022-08-30T00:34:43.593" v="13511" actId="478"/>
          <ac:picMkLst>
            <pc:docMk/>
            <pc:sldMk cId="322589061" sldId="1570"/>
            <ac:picMk id="7" creationId="{68910070-AE45-F17F-40E9-C9062C062983}"/>
          </ac:picMkLst>
        </pc:picChg>
      </pc:sldChg>
      <pc:sldChg chg="add del">
        <pc:chgData name="Daniel Khashabi" userId="62390808-c838-45e6-be59-d6fd0d208bc8" providerId="ADAL" clId="{DC4C3DCF-EE91-4B42-855A-3E16CA03B2C6}" dt="2022-08-29T18:07:45.736" v="6597" actId="2696"/>
        <pc:sldMkLst>
          <pc:docMk/>
          <pc:sldMk cId="2673006781" sldId="1570"/>
        </pc:sldMkLst>
      </pc:sldChg>
      <pc:sldChg chg="addSp delSp modSp add mod modTransition">
        <pc:chgData name="Daniel Khashabi" userId="62390808-c838-45e6-be59-d6fd0d208bc8" providerId="ADAL" clId="{DC4C3DCF-EE91-4B42-855A-3E16CA03B2C6}" dt="2022-08-30T01:37:10.853" v="15179" actId="20577"/>
        <pc:sldMkLst>
          <pc:docMk/>
          <pc:sldMk cId="3853930119" sldId="1571"/>
        </pc:sldMkLst>
        <pc:spChg chg="mod">
          <ac:chgData name="Daniel Khashabi" userId="62390808-c838-45e6-be59-d6fd0d208bc8" providerId="ADAL" clId="{DC4C3DCF-EE91-4B42-855A-3E16CA03B2C6}" dt="2022-08-30T01:37:10.853" v="15179" actId="20577"/>
          <ac:spMkLst>
            <pc:docMk/>
            <pc:sldMk cId="3853930119" sldId="1571"/>
            <ac:spMk id="3" creationId="{4DC99645-720B-5B98-FCFB-D6066F03B91E}"/>
          </ac:spMkLst>
        </pc:spChg>
        <pc:spChg chg="add del mod">
          <ac:chgData name="Daniel Khashabi" userId="62390808-c838-45e6-be59-d6fd0d208bc8" providerId="ADAL" clId="{DC4C3DCF-EE91-4B42-855A-3E16CA03B2C6}" dt="2022-08-30T00:13:50.067" v="13358" actId="21"/>
          <ac:spMkLst>
            <pc:docMk/>
            <pc:sldMk cId="3853930119" sldId="1571"/>
            <ac:spMk id="4" creationId="{3844A58A-D302-E4F8-A148-EC754B255B6C}"/>
          </ac:spMkLst>
        </pc:spChg>
        <pc:spChg chg="add mod">
          <ac:chgData name="Daniel Khashabi" userId="62390808-c838-45e6-be59-d6fd0d208bc8" providerId="ADAL" clId="{DC4C3DCF-EE91-4B42-855A-3E16CA03B2C6}" dt="2022-08-30T01:17:49.560" v="14042"/>
          <ac:spMkLst>
            <pc:docMk/>
            <pc:sldMk cId="3853930119" sldId="1571"/>
            <ac:spMk id="5" creationId="{A7202E96-0516-2F1F-845D-C59E01742643}"/>
          </ac:spMkLst>
        </pc:spChg>
      </pc:sldChg>
      <pc:sldChg chg="addSp modSp add mod ord modTransition">
        <pc:chgData name="Daniel Khashabi" userId="62390808-c838-45e6-be59-d6fd0d208bc8" providerId="ADAL" clId="{DC4C3DCF-EE91-4B42-855A-3E16CA03B2C6}" dt="2022-08-30T01:17:49.560" v="14042"/>
        <pc:sldMkLst>
          <pc:docMk/>
          <pc:sldMk cId="495475291" sldId="1572"/>
        </pc:sldMkLst>
        <pc:spChg chg="mod">
          <ac:chgData name="Daniel Khashabi" userId="62390808-c838-45e6-be59-d6fd0d208bc8" providerId="ADAL" clId="{DC4C3DCF-EE91-4B42-855A-3E16CA03B2C6}" dt="2022-08-29T18:40:43.599" v="8153" actId="20577"/>
          <ac:spMkLst>
            <pc:docMk/>
            <pc:sldMk cId="495475291" sldId="1572"/>
            <ac:spMk id="3" creationId="{4DC99645-720B-5B98-FCFB-D6066F03B91E}"/>
          </ac:spMkLst>
        </pc:spChg>
        <pc:spChg chg="add mod">
          <ac:chgData name="Daniel Khashabi" userId="62390808-c838-45e6-be59-d6fd0d208bc8" providerId="ADAL" clId="{DC4C3DCF-EE91-4B42-855A-3E16CA03B2C6}" dt="2022-08-30T01:17:49.560" v="14042"/>
          <ac:spMkLst>
            <pc:docMk/>
            <pc:sldMk cId="495475291" sldId="1572"/>
            <ac:spMk id="4" creationId="{69720D32-DB30-A1C0-D67C-E66B9A63861B}"/>
          </ac:spMkLst>
        </pc:spChg>
      </pc:sldChg>
      <pc:sldChg chg="addSp modSp add mod modTransition modAnim modNotesTx">
        <pc:chgData name="Daniel Khashabi" userId="62390808-c838-45e6-be59-d6fd0d208bc8" providerId="ADAL" clId="{DC4C3DCF-EE91-4B42-855A-3E16CA03B2C6}" dt="2022-08-30T14:27:30.571" v="16096"/>
        <pc:sldMkLst>
          <pc:docMk/>
          <pc:sldMk cId="756906355" sldId="1573"/>
        </pc:sldMkLst>
        <pc:spChg chg="mod">
          <ac:chgData name="Daniel Khashabi" userId="62390808-c838-45e6-be59-d6fd0d208bc8" providerId="ADAL" clId="{DC4C3DCF-EE91-4B42-855A-3E16CA03B2C6}" dt="2022-08-30T01:36:42.805" v="15177" actId="5793"/>
          <ac:spMkLst>
            <pc:docMk/>
            <pc:sldMk cId="756906355" sldId="1573"/>
            <ac:spMk id="3" creationId="{602EF53C-D31B-7E26-BB9D-E428728DA9CA}"/>
          </ac:spMkLst>
        </pc:spChg>
        <pc:spChg chg="add mod">
          <ac:chgData name="Daniel Khashabi" userId="62390808-c838-45e6-be59-d6fd0d208bc8" providerId="ADAL" clId="{DC4C3DCF-EE91-4B42-855A-3E16CA03B2C6}" dt="2022-08-30T01:17:49.560" v="14042"/>
          <ac:spMkLst>
            <pc:docMk/>
            <pc:sldMk cId="756906355" sldId="1573"/>
            <ac:spMk id="5" creationId="{6899A2AF-5A85-D044-006C-4638C20876A4}"/>
          </ac:spMkLst>
        </pc:spChg>
      </pc:sldChg>
      <pc:sldChg chg="addSp modSp add del mod modNotesTx">
        <pc:chgData name="Daniel Khashabi" userId="62390808-c838-45e6-be59-d6fd0d208bc8" providerId="ADAL" clId="{DC4C3DCF-EE91-4B42-855A-3E16CA03B2C6}" dt="2022-08-29T18:42:41.065" v="8201" actId="2696"/>
        <pc:sldMkLst>
          <pc:docMk/>
          <pc:sldMk cId="4170280188" sldId="1573"/>
        </pc:sldMkLst>
        <pc:spChg chg="mod">
          <ac:chgData name="Daniel Khashabi" userId="62390808-c838-45e6-be59-d6fd0d208bc8" providerId="ADAL" clId="{DC4C3DCF-EE91-4B42-855A-3E16CA03B2C6}" dt="2022-08-29T18:41:20.923" v="8155" actId="20577"/>
          <ac:spMkLst>
            <pc:docMk/>
            <pc:sldMk cId="4170280188" sldId="1573"/>
            <ac:spMk id="3" creationId="{4DC99645-720B-5B98-FCFB-D6066F03B91E}"/>
          </ac:spMkLst>
        </pc:spChg>
        <pc:spChg chg="add mod">
          <ac:chgData name="Daniel Khashabi" userId="62390808-c838-45e6-be59-d6fd0d208bc8" providerId="ADAL" clId="{DC4C3DCF-EE91-4B42-855A-3E16CA03B2C6}" dt="2022-08-29T18:41:36.099" v="8156"/>
          <ac:spMkLst>
            <pc:docMk/>
            <pc:sldMk cId="4170280188" sldId="1573"/>
            <ac:spMk id="16" creationId="{663E2020-1A52-DE97-F7BA-2581E2042AA9}"/>
          </ac:spMkLst>
        </pc:spChg>
        <pc:spChg chg="add mod">
          <ac:chgData name="Daniel Khashabi" userId="62390808-c838-45e6-be59-d6fd0d208bc8" providerId="ADAL" clId="{DC4C3DCF-EE91-4B42-855A-3E16CA03B2C6}" dt="2022-08-29T18:41:36.099" v="8156"/>
          <ac:spMkLst>
            <pc:docMk/>
            <pc:sldMk cId="4170280188" sldId="1573"/>
            <ac:spMk id="17" creationId="{70974C80-A35A-DDE0-A268-45F247D074C9}"/>
          </ac:spMkLst>
        </pc:spChg>
        <pc:spChg chg="add mod">
          <ac:chgData name="Daniel Khashabi" userId="62390808-c838-45e6-be59-d6fd0d208bc8" providerId="ADAL" clId="{DC4C3DCF-EE91-4B42-855A-3E16CA03B2C6}" dt="2022-08-29T18:41:36.099" v="8156"/>
          <ac:spMkLst>
            <pc:docMk/>
            <pc:sldMk cId="4170280188" sldId="1573"/>
            <ac:spMk id="18" creationId="{74DD7911-89B4-86DD-B916-599C3630D025}"/>
          </ac:spMkLst>
        </pc:spChg>
        <pc:spChg chg="add mod">
          <ac:chgData name="Daniel Khashabi" userId="62390808-c838-45e6-be59-d6fd0d208bc8" providerId="ADAL" clId="{DC4C3DCF-EE91-4B42-855A-3E16CA03B2C6}" dt="2022-08-29T18:41:36.099" v="8156"/>
          <ac:spMkLst>
            <pc:docMk/>
            <pc:sldMk cId="4170280188" sldId="1573"/>
            <ac:spMk id="19" creationId="{D3281555-B329-3874-8A1C-6A2140C0CA9F}"/>
          </ac:spMkLst>
        </pc:spChg>
        <pc:spChg chg="add mod">
          <ac:chgData name="Daniel Khashabi" userId="62390808-c838-45e6-be59-d6fd0d208bc8" providerId="ADAL" clId="{DC4C3DCF-EE91-4B42-855A-3E16CA03B2C6}" dt="2022-08-29T18:41:36.099" v="8156"/>
          <ac:spMkLst>
            <pc:docMk/>
            <pc:sldMk cId="4170280188" sldId="1573"/>
            <ac:spMk id="20" creationId="{F1759C7E-B8C4-32A9-9813-7A46AE09F70E}"/>
          </ac:spMkLst>
        </pc:spChg>
        <pc:spChg chg="add mod">
          <ac:chgData name="Daniel Khashabi" userId="62390808-c838-45e6-be59-d6fd0d208bc8" providerId="ADAL" clId="{DC4C3DCF-EE91-4B42-855A-3E16CA03B2C6}" dt="2022-08-29T18:42:14.347" v="8192" actId="1038"/>
          <ac:spMkLst>
            <pc:docMk/>
            <pc:sldMk cId="4170280188" sldId="1573"/>
            <ac:spMk id="21" creationId="{9F1E52E1-3EB4-05E3-1B0A-B679D72A15D2}"/>
          </ac:spMkLst>
        </pc:spChg>
        <pc:picChg chg="add mod">
          <ac:chgData name="Daniel Khashabi" userId="62390808-c838-45e6-be59-d6fd0d208bc8" providerId="ADAL" clId="{DC4C3DCF-EE91-4B42-855A-3E16CA03B2C6}" dt="2022-08-29T18:41:36.099" v="8156"/>
          <ac:picMkLst>
            <pc:docMk/>
            <pc:sldMk cId="4170280188" sldId="1573"/>
            <ac:picMk id="4" creationId="{CF621BEC-C547-8BB0-6A7C-5650D32D8917}"/>
          </ac:picMkLst>
        </pc:picChg>
        <pc:picChg chg="add mod">
          <ac:chgData name="Daniel Khashabi" userId="62390808-c838-45e6-be59-d6fd0d208bc8" providerId="ADAL" clId="{DC4C3DCF-EE91-4B42-855A-3E16CA03B2C6}" dt="2022-08-29T18:41:36.099" v="8156"/>
          <ac:picMkLst>
            <pc:docMk/>
            <pc:sldMk cId="4170280188" sldId="1573"/>
            <ac:picMk id="5" creationId="{5C1F5976-FA65-C3D6-2A28-1C63B8A78484}"/>
          </ac:picMkLst>
        </pc:picChg>
        <pc:picChg chg="add mod">
          <ac:chgData name="Daniel Khashabi" userId="62390808-c838-45e6-be59-d6fd0d208bc8" providerId="ADAL" clId="{DC4C3DCF-EE91-4B42-855A-3E16CA03B2C6}" dt="2022-08-29T18:41:36.099" v="8156"/>
          <ac:picMkLst>
            <pc:docMk/>
            <pc:sldMk cId="4170280188" sldId="1573"/>
            <ac:picMk id="6" creationId="{29D7336B-ADD7-B577-C3EA-E7C3E2BCDABC}"/>
          </ac:picMkLst>
        </pc:picChg>
        <pc:picChg chg="add mod">
          <ac:chgData name="Daniel Khashabi" userId="62390808-c838-45e6-be59-d6fd0d208bc8" providerId="ADAL" clId="{DC4C3DCF-EE91-4B42-855A-3E16CA03B2C6}" dt="2022-08-29T18:41:36.099" v="8156"/>
          <ac:picMkLst>
            <pc:docMk/>
            <pc:sldMk cId="4170280188" sldId="1573"/>
            <ac:picMk id="7" creationId="{01DE4139-7EA0-E8B4-FB6C-61E0600AA306}"/>
          </ac:picMkLst>
        </pc:picChg>
        <pc:picChg chg="add mod">
          <ac:chgData name="Daniel Khashabi" userId="62390808-c838-45e6-be59-d6fd0d208bc8" providerId="ADAL" clId="{DC4C3DCF-EE91-4B42-855A-3E16CA03B2C6}" dt="2022-08-29T18:41:36.099" v="8156"/>
          <ac:picMkLst>
            <pc:docMk/>
            <pc:sldMk cId="4170280188" sldId="1573"/>
            <ac:picMk id="8" creationId="{98CBD8B2-2F25-1779-ECED-DCDB37CBA849}"/>
          </ac:picMkLst>
        </pc:picChg>
        <pc:picChg chg="add mod">
          <ac:chgData name="Daniel Khashabi" userId="62390808-c838-45e6-be59-d6fd0d208bc8" providerId="ADAL" clId="{DC4C3DCF-EE91-4B42-855A-3E16CA03B2C6}" dt="2022-08-29T18:41:36.099" v="8156"/>
          <ac:picMkLst>
            <pc:docMk/>
            <pc:sldMk cId="4170280188" sldId="1573"/>
            <ac:picMk id="9" creationId="{E5451485-42D5-8F8F-0912-7F5148D45319}"/>
          </ac:picMkLst>
        </pc:picChg>
        <pc:picChg chg="add mod">
          <ac:chgData name="Daniel Khashabi" userId="62390808-c838-45e6-be59-d6fd0d208bc8" providerId="ADAL" clId="{DC4C3DCF-EE91-4B42-855A-3E16CA03B2C6}" dt="2022-08-29T18:41:36.099" v="8156"/>
          <ac:picMkLst>
            <pc:docMk/>
            <pc:sldMk cId="4170280188" sldId="1573"/>
            <ac:picMk id="10" creationId="{B739CAAD-4784-3AC4-442B-B4A1CFD88BDB}"/>
          </ac:picMkLst>
        </pc:picChg>
        <pc:picChg chg="add mod">
          <ac:chgData name="Daniel Khashabi" userId="62390808-c838-45e6-be59-d6fd0d208bc8" providerId="ADAL" clId="{DC4C3DCF-EE91-4B42-855A-3E16CA03B2C6}" dt="2022-08-29T18:41:36.099" v="8156"/>
          <ac:picMkLst>
            <pc:docMk/>
            <pc:sldMk cId="4170280188" sldId="1573"/>
            <ac:picMk id="11" creationId="{03CFD401-F77C-ADFE-0F32-674CE27EECDB}"/>
          </ac:picMkLst>
        </pc:picChg>
        <pc:picChg chg="add mod">
          <ac:chgData name="Daniel Khashabi" userId="62390808-c838-45e6-be59-d6fd0d208bc8" providerId="ADAL" clId="{DC4C3DCF-EE91-4B42-855A-3E16CA03B2C6}" dt="2022-08-29T18:41:36.099" v="8156"/>
          <ac:picMkLst>
            <pc:docMk/>
            <pc:sldMk cId="4170280188" sldId="1573"/>
            <ac:picMk id="12" creationId="{DBE2CDBF-85E1-E596-E9A8-8A4E80D1D74B}"/>
          </ac:picMkLst>
        </pc:picChg>
        <pc:picChg chg="add mod">
          <ac:chgData name="Daniel Khashabi" userId="62390808-c838-45e6-be59-d6fd0d208bc8" providerId="ADAL" clId="{DC4C3DCF-EE91-4B42-855A-3E16CA03B2C6}" dt="2022-08-29T18:41:36.099" v="8156"/>
          <ac:picMkLst>
            <pc:docMk/>
            <pc:sldMk cId="4170280188" sldId="1573"/>
            <ac:picMk id="13" creationId="{3EF760D3-B50D-B53C-411D-496E555336E5}"/>
          </ac:picMkLst>
        </pc:picChg>
        <pc:picChg chg="add mod">
          <ac:chgData name="Daniel Khashabi" userId="62390808-c838-45e6-be59-d6fd0d208bc8" providerId="ADAL" clId="{DC4C3DCF-EE91-4B42-855A-3E16CA03B2C6}" dt="2022-08-29T18:41:36.099" v="8156"/>
          <ac:picMkLst>
            <pc:docMk/>
            <pc:sldMk cId="4170280188" sldId="1573"/>
            <ac:picMk id="14" creationId="{AC4690FC-3EB6-A84F-475C-972F0A08D81B}"/>
          </ac:picMkLst>
        </pc:picChg>
        <pc:picChg chg="add mod">
          <ac:chgData name="Daniel Khashabi" userId="62390808-c838-45e6-be59-d6fd0d208bc8" providerId="ADAL" clId="{DC4C3DCF-EE91-4B42-855A-3E16CA03B2C6}" dt="2022-08-29T18:41:36.099" v="8156"/>
          <ac:picMkLst>
            <pc:docMk/>
            <pc:sldMk cId="4170280188" sldId="1573"/>
            <ac:picMk id="15" creationId="{66D436D0-4618-0224-010A-DBF011F7564D}"/>
          </ac:picMkLst>
        </pc:picChg>
      </pc:sldChg>
      <pc:sldChg chg="addSp modSp add del mod ord modTransition modShow">
        <pc:chgData name="Daniel Khashabi" userId="62390808-c838-45e6-be59-d6fd0d208bc8" providerId="ADAL" clId="{DC4C3DCF-EE91-4B42-855A-3E16CA03B2C6}" dt="2022-08-30T01:42:07.587" v="15223" actId="2696"/>
        <pc:sldMkLst>
          <pc:docMk/>
          <pc:sldMk cId="4047302150" sldId="1574"/>
        </pc:sldMkLst>
        <pc:spChg chg="add mod">
          <ac:chgData name="Daniel Khashabi" userId="62390808-c838-45e6-be59-d6fd0d208bc8" providerId="ADAL" clId="{DC4C3DCF-EE91-4B42-855A-3E16CA03B2C6}" dt="2022-08-30T01:17:49.560" v="14042"/>
          <ac:spMkLst>
            <pc:docMk/>
            <pc:sldMk cId="4047302150" sldId="1574"/>
            <ac:spMk id="4" creationId="{1B292DAE-4F95-C74D-DE31-E49E8E894363}"/>
          </ac:spMkLst>
        </pc:spChg>
      </pc:sldChg>
      <pc:sldChg chg="addSp delSp modSp add mod modTransition modClrScheme chgLayout modNotesTx">
        <pc:chgData name="Daniel Khashabi" userId="62390808-c838-45e6-be59-d6fd0d208bc8" providerId="ADAL" clId="{DC4C3DCF-EE91-4B42-855A-3E16CA03B2C6}" dt="2022-08-30T01:39:23.489" v="15197" actId="20577"/>
        <pc:sldMkLst>
          <pc:docMk/>
          <pc:sldMk cId="1876527080" sldId="1575"/>
        </pc:sldMkLst>
        <pc:spChg chg="add mod">
          <ac:chgData name="Daniel Khashabi" userId="62390808-c838-45e6-be59-d6fd0d208bc8" providerId="ADAL" clId="{DC4C3DCF-EE91-4B42-855A-3E16CA03B2C6}" dt="2022-08-30T01:17:49.560" v="14042"/>
          <ac:spMkLst>
            <pc:docMk/>
            <pc:sldMk cId="1876527080" sldId="1575"/>
            <ac:spMk id="2" creationId="{B81D8E9F-59C2-3651-1D7E-457B09E1200D}"/>
          </ac:spMkLst>
        </pc:spChg>
        <pc:spChg chg="del mod ord">
          <ac:chgData name="Daniel Khashabi" userId="62390808-c838-45e6-be59-d6fd0d208bc8" providerId="ADAL" clId="{DC4C3DCF-EE91-4B42-855A-3E16CA03B2C6}" dt="2022-08-29T19:29:21.489" v="9016" actId="478"/>
          <ac:spMkLst>
            <pc:docMk/>
            <pc:sldMk cId="1876527080" sldId="1575"/>
            <ac:spMk id="2" creationId="{BC670F0F-B1E6-CFD0-C5E2-864C39EEB40F}"/>
          </ac:spMkLst>
        </pc:spChg>
        <pc:spChg chg="mod ord">
          <ac:chgData name="Daniel Khashabi" userId="62390808-c838-45e6-be59-d6fd0d208bc8" providerId="ADAL" clId="{DC4C3DCF-EE91-4B42-855A-3E16CA03B2C6}" dt="2022-08-29T19:35:30.453" v="9323" actId="21"/>
          <ac:spMkLst>
            <pc:docMk/>
            <pc:sldMk cId="1876527080" sldId="1575"/>
            <ac:spMk id="3" creationId="{3CD3C603-C1FB-3142-8004-69CBE9914DFD}"/>
          </ac:spMkLst>
        </pc:spChg>
        <pc:spChg chg="add del mod">
          <ac:chgData name="Daniel Khashabi" userId="62390808-c838-45e6-be59-d6fd0d208bc8" providerId="ADAL" clId="{DC4C3DCF-EE91-4B42-855A-3E16CA03B2C6}" dt="2022-08-29T19:10:10.417" v="8786" actId="478"/>
          <ac:spMkLst>
            <pc:docMk/>
            <pc:sldMk cId="1876527080" sldId="1575"/>
            <ac:spMk id="4" creationId="{D06E0547-C923-F9FD-7FAE-4BEA6D02302F}"/>
          </ac:spMkLst>
        </pc:spChg>
        <pc:spChg chg="add mod ord">
          <ac:chgData name="Daniel Khashabi" userId="62390808-c838-45e6-be59-d6fd0d208bc8" providerId="ADAL" clId="{DC4C3DCF-EE91-4B42-855A-3E16CA03B2C6}" dt="2022-08-29T19:34:48.339" v="9304" actId="27636"/>
          <ac:spMkLst>
            <pc:docMk/>
            <pc:sldMk cId="1876527080" sldId="1575"/>
            <ac:spMk id="6" creationId="{24FFCA7F-0A5A-2B2F-DE3C-7E061629CC44}"/>
          </ac:spMkLst>
        </pc:spChg>
        <pc:spChg chg="del">
          <ac:chgData name="Daniel Khashabi" userId="62390808-c838-45e6-be59-d6fd0d208bc8" providerId="ADAL" clId="{DC4C3DCF-EE91-4B42-855A-3E16CA03B2C6}" dt="2022-08-29T19:05:48.362" v="8615" actId="478"/>
          <ac:spMkLst>
            <pc:docMk/>
            <pc:sldMk cId="1876527080" sldId="1575"/>
            <ac:spMk id="7" creationId="{B3355B98-4B31-2CF8-338A-4D86A9E45327}"/>
          </ac:spMkLst>
        </pc:spChg>
        <pc:spChg chg="add del mod">
          <ac:chgData name="Daniel Khashabi" userId="62390808-c838-45e6-be59-d6fd0d208bc8" providerId="ADAL" clId="{DC4C3DCF-EE91-4B42-855A-3E16CA03B2C6}" dt="2022-08-29T19:29:24.099" v="9017" actId="478"/>
          <ac:spMkLst>
            <pc:docMk/>
            <pc:sldMk cId="1876527080" sldId="1575"/>
            <ac:spMk id="9" creationId="{A8AA7F84-C176-29DA-EEB8-FF0742DFEA32}"/>
          </ac:spMkLst>
        </pc:spChg>
        <pc:spChg chg="add mod">
          <ac:chgData name="Daniel Khashabi" userId="62390808-c838-45e6-be59-d6fd0d208bc8" providerId="ADAL" clId="{DC4C3DCF-EE91-4B42-855A-3E16CA03B2C6}" dt="2022-08-30T01:39:23.489" v="15197" actId="20577"/>
          <ac:spMkLst>
            <pc:docMk/>
            <pc:sldMk cId="1876527080" sldId="1575"/>
            <ac:spMk id="10" creationId="{85CC2A6E-C82C-25C3-4889-2B588B05AD70}"/>
          </ac:spMkLst>
        </pc:spChg>
        <pc:picChg chg="del">
          <ac:chgData name="Daniel Khashabi" userId="62390808-c838-45e6-be59-d6fd0d208bc8" providerId="ADAL" clId="{DC4C3DCF-EE91-4B42-855A-3E16CA03B2C6}" dt="2022-08-29T19:05:48.362" v="8615" actId="478"/>
          <ac:picMkLst>
            <pc:docMk/>
            <pc:sldMk cId="1876527080" sldId="1575"/>
            <ac:picMk id="5" creationId="{C63222FC-3EEC-F937-D13E-282927F9877C}"/>
          </ac:picMkLst>
        </pc:picChg>
        <pc:picChg chg="add mod">
          <ac:chgData name="Daniel Khashabi" userId="62390808-c838-45e6-be59-d6fd0d208bc8" providerId="ADAL" clId="{DC4C3DCF-EE91-4B42-855A-3E16CA03B2C6}" dt="2022-08-29T19:41:56.981" v="9637"/>
          <ac:picMkLst>
            <pc:docMk/>
            <pc:sldMk cId="1876527080" sldId="1575"/>
            <ac:picMk id="11" creationId="{DC77244E-1737-CE42-E9EC-AE12A74C15D4}"/>
          </ac:picMkLst>
        </pc:picChg>
        <pc:picChg chg="add mod">
          <ac:chgData name="Daniel Khashabi" userId="62390808-c838-45e6-be59-d6fd0d208bc8" providerId="ADAL" clId="{DC4C3DCF-EE91-4B42-855A-3E16CA03B2C6}" dt="2022-08-29T19:41:56.981" v="9637"/>
          <ac:picMkLst>
            <pc:docMk/>
            <pc:sldMk cId="1876527080" sldId="1575"/>
            <ac:picMk id="12" creationId="{CF56E2DF-C6D6-97F4-27D4-2B575177A12A}"/>
          </ac:picMkLst>
        </pc:picChg>
        <pc:picChg chg="add del mod">
          <ac:chgData name="Daniel Khashabi" userId="62390808-c838-45e6-be59-d6fd0d208bc8" providerId="ADAL" clId="{DC4C3DCF-EE91-4B42-855A-3E16CA03B2C6}" dt="2022-08-29T19:41:56.695" v="9636" actId="478"/>
          <ac:picMkLst>
            <pc:docMk/>
            <pc:sldMk cId="1876527080" sldId="1575"/>
            <ac:picMk id="1026" creationId="{7610F9EB-8D41-8E05-68D2-AA65F600611B}"/>
          </ac:picMkLst>
        </pc:picChg>
        <pc:picChg chg="add del mod">
          <ac:chgData name="Daniel Khashabi" userId="62390808-c838-45e6-be59-d6fd0d208bc8" providerId="ADAL" clId="{DC4C3DCF-EE91-4B42-855A-3E16CA03B2C6}" dt="2022-08-29T19:41:56.695" v="9636" actId="478"/>
          <ac:picMkLst>
            <pc:docMk/>
            <pc:sldMk cId="1876527080" sldId="1575"/>
            <ac:picMk id="1028" creationId="{99705CFA-C545-ACBE-800E-EA680E759034}"/>
          </ac:picMkLst>
        </pc:picChg>
      </pc:sldChg>
      <pc:sldChg chg="addSp modSp add mod modTransition modAnim modNotesTx">
        <pc:chgData name="Daniel Khashabi" userId="62390808-c838-45e6-be59-d6fd0d208bc8" providerId="ADAL" clId="{DC4C3DCF-EE91-4B42-855A-3E16CA03B2C6}" dt="2022-08-30T01:32:26.803" v="15127" actId="20577"/>
        <pc:sldMkLst>
          <pc:docMk/>
          <pc:sldMk cId="1517796734" sldId="1576"/>
        </pc:sldMkLst>
        <pc:spChg chg="mod">
          <ac:chgData name="Daniel Khashabi" userId="62390808-c838-45e6-be59-d6fd0d208bc8" providerId="ADAL" clId="{DC4C3DCF-EE91-4B42-855A-3E16CA03B2C6}" dt="2022-08-30T00:42:38.815" v="13565" actId="20577"/>
          <ac:spMkLst>
            <pc:docMk/>
            <pc:sldMk cId="1517796734" sldId="1576"/>
            <ac:spMk id="3" creationId="{3CD3C603-C1FB-3142-8004-69CBE9914DFD}"/>
          </ac:spMkLst>
        </pc:spChg>
        <pc:spChg chg="add mod">
          <ac:chgData name="Daniel Khashabi" userId="62390808-c838-45e6-be59-d6fd0d208bc8" providerId="ADAL" clId="{DC4C3DCF-EE91-4B42-855A-3E16CA03B2C6}" dt="2022-08-30T01:17:49.560" v="14042"/>
          <ac:spMkLst>
            <pc:docMk/>
            <pc:sldMk cId="1517796734" sldId="1576"/>
            <ac:spMk id="5" creationId="{7BD2D970-00B6-1CC4-7AFE-CEEBEABE8408}"/>
          </ac:spMkLst>
        </pc:spChg>
      </pc:sldChg>
      <pc:sldChg chg="addSp delSp modSp add del mod ord">
        <pc:chgData name="Daniel Khashabi" userId="62390808-c838-45e6-be59-d6fd0d208bc8" providerId="ADAL" clId="{DC4C3DCF-EE91-4B42-855A-3E16CA03B2C6}" dt="2022-08-29T19:52:57.431" v="9967" actId="2696"/>
        <pc:sldMkLst>
          <pc:docMk/>
          <pc:sldMk cId="2584786805" sldId="1576"/>
        </pc:sldMkLst>
        <pc:spChg chg="mod">
          <ac:chgData name="Daniel Khashabi" userId="62390808-c838-45e6-be59-d6fd0d208bc8" providerId="ADAL" clId="{DC4C3DCF-EE91-4B42-855A-3E16CA03B2C6}" dt="2022-08-29T19:49:51.864" v="9829" actId="313"/>
          <ac:spMkLst>
            <pc:docMk/>
            <pc:sldMk cId="2584786805" sldId="1576"/>
            <ac:spMk id="3" creationId="{3CD3C603-C1FB-3142-8004-69CBE9914DFD}"/>
          </ac:spMkLst>
        </pc:spChg>
        <pc:spChg chg="mod">
          <ac:chgData name="Daniel Khashabi" userId="62390808-c838-45e6-be59-d6fd0d208bc8" providerId="ADAL" clId="{DC4C3DCF-EE91-4B42-855A-3E16CA03B2C6}" dt="2022-08-29T19:43:47.382" v="9675" actId="27636"/>
          <ac:spMkLst>
            <pc:docMk/>
            <pc:sldMk cId="2584786805" sldId="1576"/>
            <ac:spMk id="6" creationId="{24FFCA7F-0A5A-2B2F-DE3C-7E061629CC44}"/>
          </ac:spMkLst>
        </pc:spChg>
        <pc:picChg chg="add mod">
          <ac:chgData name="Daniel Khashabi" userId="62390808-c838-45e6-be59-d6fd0d208bc8" providerId="ADAL" clId="{DC4C3DCF-EE91-4B42-855A-3E16CA03B2C6}" dt="2022-08-29T19:52:37.425" v="9966"/>
          <ac:picMkLst>
            <pc:docMk/>
            <pc:sldMk cId="2584786805" sldId="1576"/>
            <ac:picMk id="2" creationId="{CD8B5DB6-2075-F11E-FDB3-FA0D1B93483E}"/>
          </ac:picMkLst>
        </pc:picChg>
        <pc:picChg chg="add mod">
          <ac:chgData name="Daniel Khashabi" userId="62390808-c838-45e6-be59-d6fd0d208bc8" providerId="ADAL" clId="{DC4C3DCF-EE91-4B42-855A-3E16CA03B2C6}" dt="2022-08-29T19:52:37.425" v="9966"/>
          <ac:picMkLst>
            <pc:docMk/>
            <pc:sldMk cId="2584786805" sldId="1576"/>
            <ac:picMk id="4" creationId="{19FB29AC-8D30-E436-5381-2588CBB5B9F7}"/>
          </ac:picMkLst>
        </pc:picChg>
        <pc:picChg chg="del">
          <ac:chgData name="Daniel Khashabi" userId="62390808-c838-45e6-be59-d6fd0d208bc8" providerId="ADAL" clId="{DC4C3DCF-EE91-4B42-855A-3E16CA03B2C6}" dt="2022-08-29T19:52:37.106" v="9965" actId="478"/>
          <ac:picMkLst>
            <pc:docMk/>
            <pc:sldMk cId="2584786805" sldId="1576"/>
            <ac:picMk id="1026" creationId="{7610F9EB-8D41-8E05-68D2-AA65F600611B}"/>
          </ac:picMkLst>
        </pc:picChg>
        <pc:picChg chg="del">
          <ac:chgData name="Daniel Khashabi" userId="62390808-c838-45e6-be59-d6fd0d208bc8" providerId="ADAL" clId="{DC4C3DCF-EE91-4B42-855A-3E16CA03B2C6}" dt="2022-08-29T19:52:37.106" v="9965" actId="478"/>
          <ac:picMkLst>
            <pc:docMk/>
            <pc:sldMk cId="2584786805" sldId="1576"/>
            <ac:picMk id="1028" creationId="{99705CFA-C545-ACBE-800E-EA680E759034}"/>
          </ac:picMkLst>
        </pc:picChg>
      </pc:sldChg>
      <pc:sldChg chg="addSp delSp modSp add mod ord modTransition modAnim modNotesTx">
        <pc:chgData name="Daniel Khashabi" userId="62390808-c838-45e6-be59-d6fd0d208bc8" providerId="ADAL" clId="{DC4C3DCF-EE91-4B42-855A-3E16CA03B2C6}" dt="2022-08-30T01:38:44.289" v="15188" actId="20577"/>
        <pc:sldMkLst>
          <pc:docMk/>
          <pc:sldMk cId="927712905" sldId="1577"/>
        </pc:sldMkLst>
        <pc:spChg chg="mod">
          <ac:chgData name="Daniel Khashabi" userId="62390808-c838-45e6-be59-d6fd0d208bc8" providerId="ADAL" clId="{DC4C3DCF-EE91-4B42-855A-3E16CA03B2C6}" dt="2022-08-30T01:38:44.289" v="15188" actId="20577"/>
          <ac:spMkLst>
            <pc:docMk/>
            <pc:sldMk cId="927712905" sldId="1577"/>
            <ac:spMk id="3" creationId="{3CD3C603-C1FB-3142-8004-69CBE9914DFD}"/>
          </ac:spMkLst>
        </pc:spChg>
        <pc:spChg chg="add mod">
          <ac:chgData name="Daniel Khashabi" userId="62390808-c838-45e6-be59-d6fd0d208bc8" providerId="ADAL" clId="{DC4C3DCF-EE91-4B42-855A-3E16CA03B2C6}" dt="2022-08-30T01:17:49.560" v="14042"/>
          <ac:spMkLst>
            <pc:docMk/>
            <pc:sldMk cId="927712905" sldId="1577"/>
            <ac:spMk id="5" creationId="{9CA4AC29-6C66-B30E-14A9-033D17493A4E}"/>
          </ac:spMkLst>
        </pc:spChg>
        <pc:spChg chg="del mod">
          <ac:chgData name="Daniel Khashabi" userId="62390808-c838-45e6-be59-d6fd0d208bc8" providerId="ADAL" clId="{DC4C3DCF-EE91-4B42-855A-3E16CA03B2C6}" dt="2022-08-30T00:41:49.310" v="13544" actId="478"/>
          <ac:spMkLst>
            <pc:docMk/>
            <pc:sldMk cId="927712905" sldId="1577"/>
            <ac:spMk id="10" creationId="{85CC2A6E-C82C-25C3-4889-2B588B05AD70}"/>
          </ac:spMkLst>
        </pc:spChg>
        <pc:picChg chg="add mod">
          <ac:chgData name="Daniel Khashabi" userId="62390808-c838-45e6-be59-d6fd0d208bc8" providerId="ADAL" clId="{DC4C3DCF-EE91-4B42-855A-3E16CA03B2C6}" dt="2022-08-30T00:44:54.007" v="13618" actId="1035"/>
          <ac:picMkLst>
            <pc:docMk/>
            <pc:sldMk cId="927712905" sldId="1577"/>
            <ac:picMk id="2" creationId="{A9CF1D79-E889-421A-0FC1-04C4745C3B65}"/>
          </ac:picMkLst>
        </pc:picChg>
        <pc:picChg chg="add mod">
          <ac:chgData name="Daniel Khashabi" userId="62390808-c838-45e6-be59-d6fd0d208bc8" providerId="ADAL" clId="{DC4C3DCF-EE91-4B42-855A-3E16CA03B2C6}" dt="2022-08-30T00:38:34.203" v="13531" actId="1076"/>
          <ac:picMkLst>
            <pc:docMk/>
            <pc:sldMk cId="927712905" sldId="1577"/>
            <ac:picMk id="4" creationId="{0A7BF693-B630-2B6C-DC8A-EB712D1A1D15}"/>
          </ac:picMkLst>
        </pc:picChg>
        <pc:picChg chg="del">
          <ac:chgData name="Daniel Khashabi" userId="62390808-c838-45e6-be59-d6fd0d208bc8" providerId="ADAL" clId="{DC4C3DCF-EE91-4B42-855A-3E16CA03B2C6}" dt="2022-08-29T19:42:00.445" v="9638" actId="478"/>
          <ac:picMkLst>
            <pc:docMk/>
            <pc:sldMk cId="927712905" sldId="1577"/>
            <ac:picMk id="1026" creationId="{7610F9EB-8D41-8E05-68D2-AA65F600611B}"/>
          </ac:picMkLst>
        </pc:picChg>
        <pc:picChg chg="del">
          <ac:chgData name="Daniel Khashabi" userId="62390808-c838-45e6-be59-d6fd0d208bc8" providerId="ADAL" clId="{DC4C3DCF-EE91-4B42-855A-3E16CA03B2C6}" dt="2022-08-29T19:42:00.445" v="9638" actId="478"/>
          <ac:picMkLst>
            <pc:docMk/>
            <pc:sldMk cId="927712905" sldId="1577"/>
            <ac:picMk id="1028" creationId="{99705CFA-C545-ACBE-800E-EA680E759034}"/>
          </ac:picMkLst>
        </pc:picChg>
      </pc:sldChg>
      <pc:sldChg chg="addSp delSp modSp add mod modTransition modNotesTx">
        <pc:chgData name="Daniel Khashabi" userId="62390808-c838-45e6-be59-d6fd0d208bc8" providerId="ADAL" clId="{DC4C3DCF-EE91-4B42-855A-3E16CA03B2C6}" dt="2022-08-30T01:32:18.605" v="15124" actId="20577"/>
        <pc:sldMkLst>
          <pc:docMk/>
          <pc:sldMk cId="108173521" sldId="1578"/>
        </pc:sldMkLst>
        <pc:spChg chg="add mod">
          <ac:chgData name="Daniel Khashabi" userId="62390808-c838-45e6-be59-d6fd0d208bc8" providerId="ADAL" clId="{DC4C3DCF-EE91-4B42-855A-3E16CA03B2C6}" dt="2022-08-30T01:17:49.560" v="14042"/>
          <ac:spMkLst>
            <pc:docMk/>
            <pc:sldMk cId="108173521" sldId="1578"/>
            <ac:spMk id="5" creationId="{B857F445-0FE2-10BB-F3A9-D0A973DA2982}"/>
          </ac:spMkLst>
        </pc:spChg>
        <pc:spChg chg="mod">
          <ac:chgData name="Daniel Khashabi" userId="62390808-c838-45e6-be59-d6fd0d208bc8" providerId="ADAL" clId="{DC4C3DCF-EE91-4B42-855A-3E16CA03B2C6}" dt="2022-08-29T19:42:23.019" v="9640" actId="115"/>
          <ac:spMkLst>
            <pc:docMk/>
            <pc:sldMk cId="108173521" sldId="1578"/>
            <ac:spMk id="10" creationId="{85CC2A6E-C82C-25C3-4889-2B588B05AD70}"/>
          </ac:spMkLst>
        </pc:spChg>
        <pc:picChg chg="add mod">
          <ac:chgData name="Daniel Khashabi" userId="62390808-c838-45e6-be59-d6fd0d208bc8" providerId="ADAL" clId="{DC4C3DCF-EE91-4B42-855A-3E16CA03B2C6}" dt="2022-08-29T19:41:53.966" v="9635"/>
          <ac:picMkLst>
            <pc:docMk/>
            <pc:sldMk cId="108173521" sldId="1578"/>
            <ac:picMk id="2" creationId="{77FF0D8F-BFFE-A0D0-EF57-F8762C6FEF06}"/>
          </ac:picMkLst>
        </pc:picChg>
        <pc:picChg chg="add mod">
          <ac:chgData name="Daniel Khashabi" userId="62390808-c838-45e6-be59-d6fd0d208bc8" providerId="ADAL" clId="{DC4C3DCF-EE91-4B42-855A-3E16CA03B2C6}" dt="2022-08-29T19:41:53.966" v="9635"/>
          <ac:picMkLst>
            <pc:docMk/>
            <pc:sldMk cId="108173521" sldId="1578"/>
            <ac:picMk id="4" creationId="{D8897AD1-7322-9B61-164B-D86635A035CA}"/>
          </ac:picMkLst>
        </pc:picChg>
        <pc:picChg chg="del">
          <ac:chgData name="Daniel Khashabi" userId="62390808-c838-45e6-be59-d6fd0d208bc8" providerId="ADAL" clId="{DC4C3DCF-EE91-4B42-855A-3E16CA03B2C6}" dt="2022-08-29T19:41:53.710" v="9634" actId="478"/>
          <ac:picMkLst>
            <pc:docMk/>
            <pc:sldMk cId="108173521" sldId="1578"/>
            <ac:picMk id="1026" creationId="{7610F9EB-8D41-8E05-68D2-AA65F600611B}"/>
          </ac:picMkLst>
        </pc:picChg>
        <pc:picChg chg="del">
          <ac:chgData name="Daniel Khashabi" userId="62390808-c838-45e6-be59-d6fd0d208bc8" providerId="ADAL" clId="{DC4C3DCF-EE91-4B42-855A-3E16CA03B2C6}" dt="2022-08-29T19:41:53.710" v="9634" actId="478"/>
          <ac:picMkLst>
            <pc:docMk/>
            <pc:sldMk cId="108173521" sldId="1578"/>
            <ac:picMk id="1028" creationId="{99705CFA-C545-ACBE-800E-EA680E759034}"/>
          </ac:picMkLst>
        </pc:picChg>
      </pc:sldChg>
      <pc:sldChg chg="addSp delSp modSp add mod modTransition modNotesTx">
        <pc:chgData name="Daniel Khashabi" userId="62390808-c838-45e6-be59-d6fd0d208bc8" providerId="ADAL" clId="{DC4C3DCF-EE91-4B42-855A-3E16CA03B2C6}" dt="2022-08-30T01:32:21.877" v="15125" actId="20577"/>
        <pc:sldMkLst>
          <pc:docMk/>
          <pc:sldMk cId="3198906325" sldId="1579"/>
        </pc:sldMkLst>
        <pc:spChg chg="add mod">
          <ac:chgData name="Daniel Khashabi" userId="62390808-c838-45e6-be59-d6fd0d208bc8" providerId="ADAL" clId="{DC4C3DCF-EE91-4B42-855A-3E16CA03B2C6}" dt="2022-08-30T01:17:49.560" v="14042"/>
          <ac:spMkLst>
            <pc:docMk/>
            <pc:sldMk cId="3198906325" sldId="1579"/>
            <ac:spMk id="5" creationId="{1F4A5504-FF36-E7B6-1E4B-A0A89799AEB3}"/>
          </ac:spMkLst>
        </pc:spChg>
        <pc:spChg chg="mod">
          <ac:chgData name="Daniel Khashabi" userId="62390808-c838-45e6-be59-d6fd0d208bc8" providerId="ADAL" clId="{DC4C3DCF-EE91-4B42-855A-3E16CA03B2C6}" dt="2022-08-29T19:42:29.817" v="9641" actId="115"/>
          <ac:spMkLst>
            <pc:docMk/>
            <pc:sldMk cId="3198906325" sldId="1579"/>
            <ac:spMk id="10" creationId="{85CC2A6E-C82C-25C3-4889-2B588B05AD70}"/>
          </ac:spMkLst>
        </pc:spChg>
        <pc:picChg chg="add mod">
          <ac:chgData name="Daniel Khashabi" userId="62390808-c838-45e6-be59-d6fd0d208bc8" providerId="ADAL" clId="{DC4C3DCF-EE91-4B42-855A-3E16CA03B2C6}" dt="2022-08-29T19:41:51.025" v="9633"/>
          <ac:picMkLst>
            <pc:docMk/>
            <pc:sldMk cId="3198906325" sldId="1579"/>
            <ac:picMk id="2" creationId="{7817FFA8-6D30-E380-C390-60526C99C3D5}"/>
          </ac:picMkLst>
        </pc:picChg>
        <pc:picChg chg="add mod">
          <ac:chgData name="Daniel Khashabi" userId="62390808-c838-45e6-be59-d6fd0d208bc8" providerId="ADAL" clId="{DC4C3DCF-EE91-4B42-855A-3E16CA03B2C6}" dt="2022-08-29T19:41:51.025" v="9633"/>
          <ac:picMkLst>
            <pc:docMk/>
            <pc:sldMk cId="3198906325" sldId="1579"/>
            <ac:picMk id="4" creationId="{390058E4-60BB-69E6-ABA2-C1D384650CA6}"/>
          </ac:picMkLst>
        </pc:picChg>
        <pc:picChg chg="del">
          <ac:chgData name="Daniel Khashabi" userId="62390808-c838-45e6-be59-d6fd0d208bc8" providerId="ADAL" clId="{DC4C3DCF-EE91-4B42-855A-3E16CA03B2C6}" dt="2022-08-29T19:41:50.770" v="9632" actId="478"/>
          <ac:picMkLst>
            <pc:docMk/>
            <pc:sldMk cId="3198906325" sldId="1579"/>
            <ac:picMk id="1026" creationId="{7610F9EB-8D41-8E05-68D2-AA65F600611B}"/>
          </ac:picMkLst>
        </pc:picChg>
        <pc:picChg chg="del">
          <ac:chgData name="Daniel Khashabi" userId="62390808-c838-45e6-be59-d6fd0d208bc8" providerId="ADAL" clId="{DC4C3DCF-EE91-4B42-855A-3E16CA03B2C6}" dt="2022-08-29T19:41:50.770" v="9632" actId="478"/>
          <ac:picMkLst>
            <pc:docMk/>
            <pc:sldMk cId="3198906325" sldId="1579"/>
            <ac:picMk id="1028" creationId="{99705CFA-C545-ACBE-800E-EA680E759034}"/>
          </ac:picMkLst>
        </pc:picChg>
      </pc:sldChg>
      <pc:sldChg chg="addSp modSp add mod modTransition modNotesTx">
        <pc:chgData name="Daniel Khashabi" userId="62390808-c838-45e6-be59-d6fd0d208bc8" providerId="ADAL" clId="{DC4C3DCF-EE91-4B42-855A-3E16CA03B2C6}" dt="2022-08-30T01:32:24.378" v="15126" actId="20577"/>
        <pc:sldMkLst>
          <pc:docMk/>
          <pc:sldMk cId="3848565944" sldId="1580"/>
        </pc:sldMkLst>
        <pc:spChg chg="add mod">
          <ac:chgData name="Daniel Khashabi" userId="62390808-c838-45e6-be59-d6fd0d208bc8" providerId="ADAL" clId="{DC4C3DCF-EE91-4B42-855A-3E16CA03B2C6}" dt="2022-08-30T01:17:49.560" v="14042"/>
          <ac:spMkLst>
            <pc:docMk/>
            <pc:sldMk cId="3848565944" sldId="1580"/>
            <ac:spMk id="2" creationId="{E4A93484-07B4-31BB-FB79-8FBC71ED3DB4}"/>
          </ac:spMkLst>
        </pc:spChg>
        <pc:spChg chg="mod">
          <ac:chgData name="Daniel Khashabi" userId="62390808-c838-45e6-be59-d6fd0d208bc8" providerId="ADAL" clId="{DC4C3DCF-EE91-4B42-855A-3E16CA03B2C6}" dt="2022-08-29T19:43:19.316" v="9673" actId="20577"/>
          <ac:spMkLst>
            <pc:docMk/>
            <pc:sldMk cId="3848565944" sldId="1580"/>
            <ac:spMk id="10" creationId="{85CC2A6E-C82C-25C3-4889-2B588B05AD70}"/>
          </ac:spMkLst>
        </pc:spChg>
        <pc:picChg chg="mod">
          <ac:chgData name="Daniel Khashabi" userId="62390808-c838-45e6-be59-d6fd0d208bc8" providerId="ADAL" clId="{DC4C3DCF-EE91-4B42-855A-3E16CA03B2C6}" dt="2022-08-29T19:41:39.645" v="9630" actId="1076"/>
          <ac:picMkLst>
            <pc:docMk/>
            <pc:sldMk cId="3848565944" sldId="1580"/>
            <ac:picMk id="1026" creationId="{7610F9EB-8D41-8E05-68D2-AA65F600611B}"/>
          </ac:picMkLst>
        </pc:picChg>
        <pc:picChg chg="mod">
          <ac:chgData name="Daniel Khashabi" userId="62390808-c838-45e6-be59-d6fd0d208bc8" providerId="ADAL" clId="{DC4C3DCF-EE91-4B42-855A-3E16CA03B2C6}" dt="2022-08-29T19:41:46.177" v="9631" actId="1076"/>
          <ac:picMkLst>
            <pc:docMk/>
            <pc:sldMk cId="3848565944" sldId="1580"/>
            <ac:picMk id="1028" creationId="{99705CFA-C545-ACBE-800E-EA680E759034}"/>
          </ac:picMkLst>
        </pc:picChg>
      </pc:sldChg>
      <pc:sldChg chg="addSp delSp modSp add mod modTransition modAnim modNotesTx">
        <pc:chgData name="Daniel Khashabi" userId="62390808-c838-45e6-be59-d6fd0d208bc8" providerId="ADAL" clId="{DC4C3DCF-EE91-4B42-855A-3E16CA03B2C6}" dt="2022-08-30T02:45:11.167" v="15359" actId="20577"/>
        <pc:sldMkLst>
          <pc:docMk/>
          <pc:sldMk cId="886207103" sldId="1581"/>
        </pc:sldMkLst>
        <pc:spChg chg="mod">
          <ac:chgData name="Daniel Khashabi" userId="62390808-c838-45e6-be59-d6fd0d208bc8" providerId="ADAL" clId="{DC4C3DCF-EE91-4B42-855A-3E16CA03B2C6}" dt="2022-08-29T20:17:51.629" v="11496"/>
          <ac:spMkLst>
            <pc:docMk/>
            <pc:sldMk cId="886207103" sldId="1581"/>
            <ac:spMk id="3" creationId="{3CD3C603-C1FB-3142-8004-69CBE9914DFD}"/>
          </ac:spMkLst>
        </pc:spChg>
        <pc:spChg chg="add mod">
          <ac:chgData name="Daniel Khashabi" userId="62390808-c838-45e6-be59-d6fd0d208bc8" providerId="ADAL" clId="{DC4C3DCF-EE91-4B42-855A-3E16CA03B2C6}" dt="2022-08-30T01:17:49.560" v="14042"/>
          <ac:spMkLst>
            <pc:docMk/>
            <pc:sldMk cId="886207103" sldId="1581"/>
            <ac:spMk id="5" creationId="{CA9FB6FE-D4B5-8A53-C797-4632C540D999}"/>
          </ac:spMkLst>
        </pc:spChg>
        <pc:spChg chg="mod">
          <ac:chgData name="Daniel Khashabi" userId="62390808-c838-45e6-be59-d6fd0d208bc8" providerId="ADAL" clId="{DC4C3DCF-EE91-4B42-855A-3E16CA03B2C6}" dt="2022-08-29T19:53:54.270" v="10044" actId="27636"/>
          <ac:spMkLst>
            <pc:docMk/>
            <pc:sldMk cId="886207103" sldId="1581"/>
            <ac:spMk id="6" creationId="{24FFCA7F-0A5A-2B2F-DE3C-7E061629CC44}"/>
          </ac:spMkLst>
        </pc:spChg>
        <pc:picChg chg="add mod">
          <ac:chgData name="Daniel Khashabi" userId="62390808-c838-45e6-be59-d6fd0d208bc8" providerId="ADAL" clId="{DC4C3DCF-EE91-4B42-855A-3E16CA03B2C6}" dt="2022-08-29T19:53:12.701" v="9970"/>
          <ac:picMkLst>
            <pc:docMk/>
            <pc:sldMk cId="886207103" sldId="1581"/>
            <ac:picMk id="2" creationId="{701860FD-1892-3097-895D-8CA9852D166D}"/>
          </ac:picMkLst>
        </pc:picChg>
        <pc:picChg chg="add mod">
          <ac:chgData name="Daniel Khashabi" userId="62390808-c838-45e6-be59-d6fd0d208bc8" providerId="ADAL" clId="{DC4C3DCF-EE91-4B42-855A-3E16CA03B2C6}" dt="2022-08-29T19:53:12.701" v="9970"/>
          <ac:picMkLst>
            <pc:docMk/>
            <pc:sldMk cId="886207103" sldId="1581"/>
            <ac:picMk id="4" creationId="{C2C8E730-5052-F36D-96B3-C20372B21CE8}"/>
          </ac:picMkLst>
        </pc:picChg>
        <pc:picChg chg="del">
          <ac:chgData name="Daniel Khashabi" userId="62390808-c838-45e6-be59-d6fd0d208bc8" providerId="ADAL" clId="{DC4C3DCF-EE91-4B42-855A-3E16CA03B2C6}" dt="2022-08-29T19:53:12.355" v="9969" actId="478"/>
          <ac:picMkLst>
            <pc:docMk/>
            <pc:sldMk cId="886207103" sldId="1581"/>
            <ac:picMk id="1026" creationId="{7610F9EB-8D41-8E05-68D2-AA65F600611B}"/>
          </ac:picMkLst>
        </pc:picChg>
        <pc:picChg chg="del">
          <ac:chgData name="Daniel Khashabi" userId="62390808-c838-45e6-be59-d6fd0d208bc8" providerId="ADAL" clId="{DC4C3DCF-EE91-4B42-855A-3E16CA03B2C6}" dt="2022-08-29T19:53:12.355" v="9969" actId="478"/>
          <ac:picMkLst>
            <pc:docMk/>
            <pc:sldMk cId="886207103" sldId="1581"/>
            <ac:picMk id="1028" creationId="{99705CFA-C545-ACBE-800E-EA680E759034}"/>
          </ac:picMkLst>
        </pc:picChg>
      </pc:sldChg>
      <pc:sldChg chg="addSp modSp add mod modTransition">
        <pc:chgData name="Daniel Khashabi" userId="62390808-c838-45e6-be59-d6fd0d208bc8" providerId="ADAL" clId="{DC4C3DCF-EE91-4B42-855A-3E16CA03B2C6}" dt="2022-08-30T01:17:49.560" v="14042"/>
        <pc:sldMkLst>
          <pc:docMk/>
          <pc:sldMk cId="876598996" sldId="1582"/>
        </pc:sldMkLst>
        <pc:spChg chg="mod">
          <ac:chgData name="Daniel Khashabi" userId="62390808-c838-45e6-be59-d6fd0d208bc8" providerId="ADAL" clId="{DC4C3DCF-EE91-4B42-855A-3E16CA03B2C6}" dt="2022-08-29T19:54:24.446" v="10070" actId="20577"/>
          <ac:spMkLst>
            <pc:docMk/>
            <pc:sldMk cId="876598996" sldId="1582"/>
            <ac:spMk id="2" creationId="{53EBB60D-6112-31DB-5F6E-4A1AAA116826}"/>
          </ac:spMkLst>
        </pc:spChg>
        <pc:spChg chg="add mod">
          <ac:chgData name="Daniel Khashabi" userId="62390808-c838-45e6-be59-d6fd0d208bc8" providerId="ADAL" clId="{DC4C3DCF-EE91-4B42-855A-3E16CA03B2C6}" dt="2022-08-30T01:17:49.560" v="14042"/>
          <ac:spMkLst>
            <pc:docMk/>
            <pc:sldMk cId="876598996" sldId="1582"/>
            <ac:spMk id="3" creationId="{28611965-91B9-7A58-E8A0-264C502974DF}"/>
          </ac:spMkLst>
        </pc:spChg>
      </pc:sldChg>
      <pc:sldChg chg="addSp modSp new mod ord modTransition modAnim modNotesTx">
        <pc:chgData name="Daniel Khashabi" userId="62390808-c838-45e6-be59-d6fd0d208bc8" providerId="ADAL" clId="{DC4C3DCF-EE91-4B42-855A-3E16CA03B2C6}" dt="2022-08-30T14:26:01.073" v="16092" actId="20578"/>
        <pc:sldMkLst>
          <pc:docMk/>
          <pc:sldMk cId="3322818307" sldId="1583"/>
        </pc:sldMkLst>
        <pc:spChg chg="mod">
          <ac:chgData name="Daniel Khashabi" userId="62390808-c838-45e6-be59-d6fd0d208bc8" providerId="ADAL" clId="{DC4C3DCF-EE91-4B42-855A-3E16CA03B2C6}" dt="2022-08-29T19:55:00.235" v="10090" actId="20577"/>
          <ac:spMkLst>
            <pc:docMk/>
            <pc:sldMk cId="3322818307" sldId="1583"/>
            <ac:spMk id="2" creationId="{2BA9FE2D-20E8-78C8-529A-F0EE807EC0BA}"/>
          </ac:spMkLst>
        </pc:spChg>
        <pc:spChg chg="mod">
          <ac:chgData name="Daniel Khashabi" userId="62390808-c838-45e6-be59-d6fd0d208bc8" providerId="ADAL" clId="{DC4C3DCF-EE91-4B42-855A-3E16CA03B2C6}" dt="2022-08-30T14:25:57.258" v="16091" actId="27636"/>
          <ac:spMkLst>
            <pc:docMk/>
            <pc:sldMk cId="3322818307" sldId="1583"/>
            <ac:spMk id="3" creationId="{8ABFD3A6-87DE-5173-5056-10D4B3EBB60C}"/>
          </ac:spMkLst>
        </pc:spChg>
        <pc:spChg chg="add mod">
          <ac:chgData name="Daniel Khashabi" userId="62390808-c838-45e6-be59-d6fd0d208bc8" providerId="ADAL" clId="{DC4C3DCF-EE91-4B42-855A-3E16CA03B2C6}" dt="2022-08-30T01:17:49.560" v="14042"/>
          <ac:spMkLst>
            <pc:docMk/>
            <pc:sldMk cId="3322818307" sldId="1583"/>
            <ac:spMk id="4" creationId="{9342E2F4-C673-C038-2B09-DA1E2CB66325}"/>
          </ac:spMkLst>
        </pc:spChg>
      </pc:sldChg>
      <pc:sldChg chg="addSp delSp modSp new mod modTransition modClrScheme modAnim chgLayout">
        <pc:chgData name="Daniel Khashabi" userId="62390808-c838-45e6-be59-d6fd0d208bc8" providerId="ADAL" clId="{DC4C3DCF-EE91-4B42-855A-3E16CA03B2C6}" dt="2022-08-30T01:39:56.025" v="15212" actId="20577"/>
        <pc:sldMkLst>
          <pc:docMk/>
          <pc:sldMk cId="1727007536" sldId="1584"/>
        </pc:sldMkLst>
        <pc:spChg chg="mod ord">
          <ac:chgData name="Daniel Khashabi" userId="62390808-c838-45e6-be59-d6fd0d208bc8" providerId="ADAL" clId="{DC4C3DCF-EE91-4B42-855A-3E16CA03B2C6}" dt="2022-08-29T20:25:36.580" v="12235" actId="700"/>
          <ac:spMkLst>
            <pc:docMk/>
            <pc:sldMk cId="1727007536" sldId="1584"/>
            <ac:spMk id="2" creationId="{B936A263-4FFD-E4F1-3A0D-5492AA2ADE66}"/>
          </ac:spMkLst>
        </pc:spChg>
        <pc:spChg chg="add mod">
          <ac:chgData name="Daniel Khashabi" userId="62390808-c838-45e6-be59-d6fd0d208bc8" providerId="ADAL" clId="{DC4C3DCF-EE91-4B42-855A-3E16CA03B2C6}" dt="2022-08-30T01:17:49.560" v="14042"/>
          <ac:spMkLst>
            <pc:docMk/>
            <pc:sldMk cId="1727007536" sldId="1584"/>
            <ac:spMk id="3" creationId="{4A74AE15-9108-D44A-2A3B-3B64FCE08485}"/>
          </ac:spMkLst>
        </pc:spChg>
        <pc:spChg chg="del mod ord">
          <ac:chgData name="Daniel Khashabi" userId="62390808-c838-45e6-be59-d6fd0d208bc8" providerId="ADAL" clId="{DC4C3DCF-EE91-4B42-855A-3E16CA03B2C6}" dt="2022-08-29T20:25:36.580" v="12235" actId="700"/>
          <ac:spMkLst>
            <pc:docMk/>
            <pc:sldMk cId="1727007536" sldId="1584"/>
            <ac:spMk id="3" creationId="{991B5A7D-A811-0B1A-9CF2-51AB1BFD17BC}"/>
          </ac:spMkLst>
        </pc:spChg>
        <pc:spChg chg="del">
          <ac:chgData name="Daniel Khashabi" userId="62390808-c838-45e6-be59-d6fd0d208bc8" providerId="ADAL" clId="{DC4C3DCF-EE91-4B42-855A-3E16CA03B2C6}" dt="2022-08-29T20:25:36.580" v="12235" actId="700"/>
          <ac:spMkLst>
            <pc:docMk/>
            <pc:sldMk cId="1727007536" sldId="1584"/>
            <ac:spMk id="4" creationId="{7E5DFBD7-7D73-4C4D-BEA3-FA9B4A3F1A32}"/>
          </ac:spMkLst>
        </pc:spChg>
        <pc:spChg chg="add mod ord">
          <ac:chgData name="Daniel Khashabi" userId="62390808-c838-45e6-be59-d6fd0d208bc8" providerId="ADAL" clId="{DC4C3DCF-EE91-4B42-855A-3E16CA03B2C6}" dt="2022-08-30T01:39:56.025" v="15212" actId="20577"/>
          <ac:spMkLst>
            <pc:docMk/>
            <pc:sldMk cId="1727007536" sldId="1584"/>
            <ac:spMk id="5" creationId="{87E76A5A-1F9A-B0A8-F41D-9A8B3D36E1F4}"/>
          </ac:spMkLst>
        </pc:spChg>
      </pc:sldChg>
      <pc:sldChg chg="addSp modSp add ord">
        <pc:chgData name="Daniel Khashabi" userId="62390808-c838-45e6-be59-d6fd0d208bc8" providerId="ADAL" clId="{DC4C3DCF-EE91-4B42-855A-3E16CA03B2C6}" dt="2022-08-30T01:17:49.560" v="14042"/>
        <pc:sldMkLst>
          <pc:docMk/>
          <pc:sldMk cId="151694400" sldId="1585"/>
        </pc:sldMkLst>
        <pc:spChg chg="add mod">
          <ac:chgData name="Daniel Khashabi" userId="62390808-c838-45e6-be59-d6fd0d208bc8" providerId="ADAL" clId="{DC4C3DCF-EE91-4B42-855A-3E16CA03B2C6}" dt="2022-08-30T01:17:49.560" v="14042"/>
          <ac:spMkLst>
            <pc:docMk/>
            <pc:sldMk cId="151694400" sldId="1585"/>
            <ac:spMk id="3" creationId="{46C762F0-158E-91F9-EE3F-5BE459F0C22E}"/>
          </ac:spMkLst>
        </pc:spChg>
      </pc:sldChg>
      <pc:sldChg chg="add del modTransition">
        <pc:chgData name="Daniel Khashabi" userId="62390808-c838-45e6-be59-d6fd0d208bc8" providerId="ADAL" clId="{DC4C3DCF-EE91-4B42-855A-3E16CA03B2C6}" dt="2022-08-30T00:52:21.708" v="13650" actId="2696"/>
        <pc:sldMkLst>
          <pc:docMk/>
          <pc:sldMk cId="420190962" sldId="1585"/>
        </pc:sldMkLst>
      </pc:sldChg>
      <pc:sldChg chg="addSp delSp modSp new mod modTransition modAnim">
        <pc:chgData name="Daniel Khashabi" userId="62390808-c838-45e6-be59-d6fd0d208bc8" providerId="ADAL" clId="{DC4C3DCF-EE91-4B42-855A-3E16CA03B2C6}" dt="2022-08-30T01:41:00.644" v="15219" actId="20577"/>
        <pc:sldMkLst>
          <pc:docMk/>
          <pc:sldMk cId="3042459135" sldId="1586"/>
        </pc:sldMkLst>
        <pc:spChg chg="mod">
          <ac:chgData name="Daniel Khashabi" userId="62390808-c838-45e6-be59-d6fd0d208bc8" providerId="ADAL" clId="{DC4C3DCF-EE91-4B42-855A-3E16CA03B2C6}" dt="2022-08-29T20:14:32.735" v="11253" actId="207"/>
          <ac:spMkLst>
            <pc:docMk/>
            <pc:sldMk cId="3042459135" sldId="1586"/>
            <ac:spMk id="2" creationId="{296E8878-2EF4-C4B2-D762-5C96D0E6BC4D}"/>
          </ac:spMkLst>
        </pc:spChg>
        <pc:spChg chg="mod">
          <ac:chgData name="Daniel Khashabi" userId="62390808-c838-45e6-be59-d6fd0d208bc8" providerId="ADAL" clId="{DC4C3DCF-EE91-4B42-855A-3E16CA03B2C6}" dt="2022-08-30T01:41:00.644" v="15219" actId="20577"/>
          <ac:spMkLst>
            <pc:docMk/>
            <pc:sldMk cId="3042459135" sldId="1586"/>
            <ac:spMk id="3" creationId="{3CD8375E-61AC-BB7E-5A9C-C446284B7B89}"/>
          </ac:spMkLst>
        </pc:spChg>
        <pc:spChg chg="add del mod">
          <ac:chgData name="Daniel Khashabi" userId="62390808-c838-45e6-be59-d6fd0d208bc8" providerId="ADAL" clId="{DC4C3DCF-EE91-4B42-855A-3E16CA03B2C6}" dt="2022-08-30T00:57:33.026" v="13752"/>
          <ac:spMkLst>
            <pc:docMk/>
            <pc:sldMk cId="3042459135" sldId="1586"/>
            <ac:spMk id="4" creationId="{FC328BE2-4068-D5F0-E268-FB9BD61A1E40}"/>
          </ac:spMkLst>
        </pc:spChg>
        <pc:spChg chg="add mod">
          <ac:chgData name="Daniel Khashabi" userId="62390808-c838-45e6-be59-d6fd0d208bc8" providerId="ADAL" clId="{DC4C3DCF-EE91-4B42-855A-3E16CA03B2C6}" dt="2022-08-30T01:17:49.560" v="14042"/>
          <ac:spMkLst>
            <pc:docMk/>
            <pc:sldMk cId="3042459135" sldId="1586"/>
            <ac:spMk id="5" creationId="{C9333D5C-F4ED-1BE7-82C9-2F4E78F58E58}"/>
          </ac:spMkLst>
        </pc:spChg>
      </pc:sldChg>
      <pc:sldChg chg="addSp modSp new mod modTransition modAnim">
        <pc:chgData name="Daniel Khashabi" userId="62390808-c838-45e6-be59-d6fd0d208bc8" providerId="ADAL" clId="{DC4C3DCF-EE91-4B42-855A-3E16CA03B2C6}" dt="2022-08-30T14:30:18.420" v="16172"/>
        <pc:sldMkLst>
          <pc:docMk/>
          <pc:sldMk cId="2260766090" sldId="1587"/>
        </pc:sldMkLst>
        <pc:spChg chg="mod">
          <ac:chgData name="Daniel Khashabi" userId="62390808-c838-45e6-be59-d6fd0d208bc8" providerId="ADAL" clId="{DC4C3DCF-EE91-4B42-855A-3E16CA03B2C6}" dt="2022-08-29T20:07:37.874" v="10640" actId="20577"/>
          <ac:spMkLst>
            <pc:docMk/>
            <pc:sldMk cId="2260766090" sldId="1587"/>
            <ac:spMk id="2" creationId="{CD8225B7-A08B-1FD9-EA85-50ED43B21ECA}"/>
          </ac:spMkLst>
        </pc:spChg>
        <pc:spChg chg="mod">
          <ac:chgData name="Daniel Khashabi" userId="62390808-c838-45e6-be59-d6fd0d208bc8" providerId="ADAL" clId="{DC4C3DCF-EE91-4B42-855A-3E16CA03B2C6}" dt="2022-08-30T14:29:56.140" v="16171" actId="20577"/>
          <ac:spMkLst>
            <pc:docMk/>
            <pc:sldMk cId="2260766090" sldId="1587"/>
            <ac:spMk id="3" creationId="{CD964199-178D-FFB7-FDBD-25BDF237A959}"/>
          </ac:spMkLst>
        </pc:spChg>
        <pc:spChg chg="add mod">
          <ac:chgData name="Daniel Khashabi" userId="62390808-c838-45e6-be59-d6fd0d208bc8" providerId="ADAL" clId="{DC4C3DCF-EE91-4B42-855A-3E16CA03B2C6}" dt="2022-08-30T01:17:49.560" v="14042"/>
          <ac:spMkLst>
            <pc:docMk/>
            <pc:sldMk cId="2260766090" sldId="1587"/>
            <ac:spMk id="4" creationId="{8A42071E-9E20-1658-18DA-441CAB332F43}"/>
          </ac:spMkLst>
        </pc:spChg>
      </pc:sldChg>
      <pc:sldChg chg="addSp delSp modSp add mod ord modTransition modAnim">
        <pc:chgData name="Daniel Khashabi" userId="62390808-c838-45e6-be59-d6fd0d208bc8" providerId="ADAL" clId="{DC4C3DCF-EE91-4B42-855A-3E16CA03B2C6}" dt="2022-08-30T01:42:04.004" v="15222" actId="478"/>
        <pc:sldMkLst>
          <pc:docMk/>
          <pc:sldMk cId="688315119" sldId="1588"/>
        </pc:sldMkLst>
        <pc:spChg chg="mod">
          <ac:chgData name="Daniel Khashabi" userId="62390808-c838-45e6-be59-d6fd0d208bc8" providerId="ADAL" clId="{DC4C3DCF-EE91-4B42-855A-3E16CA03B2C6}" dt="2022-08-29T20:08:24.478" v="10711" actId="20577"/>
          <ac:spMkLst>
            <pc:docMk/>
            <pc:sldMk cId="688315119" sldId="1588"/>
            <ac:spMk id="2" creationId="{CD8225B7-A08B-1FD9-EA85-50ED43B21ECA}"/>
          </ac:spMkLst>
        </pc:spChg>
        <pc:spChg chg="mod">
          <ac:chgData name="Daniel Khashabi" userId="62390808-c838-45e6-be59-d6fd0d208bc8" providerId="ADAL" clId="{DC4C3DCF-EE91-4B42-855A-3E16CA03B2C6}" dt="2022-08-30T01:41:59.092" v="15220" actId="20577"/>
          <ac:spMkLst>
            <pc:docMk/>
            <pc:sldMk cId="688315119" sldId="1588"/>
            <ac:spMk id="3" creationId="{CD964199-178D-FFB7-FDBD-25BDF237A959}"/>
          </ac:spMkLst>
        </pc:spChg>
        <pc:spChg chg="add mod">
          <ac:chgData name="Daniel Khashabi" userId="62390808-c838-45e6-be59-d6fd0d208bc8" providerId="ADAL" clId="{DC4C3DCF-EE91-4B42-855A-3E16CA03B2C6}" dt="2022-08-30T01:17:49.560" v="14042"/>
          <ac:spMkLst>
            <pc:docMk/>
            <pc:sldMk cId="688315119" sldId="1588"/>
            <ac:spMk id="4" creationId="{CB449C3C-19EB-0EB8-9F8F-AA17DD8C637D}"/>
          </ac:spMkLst>
        </pc:spChg>
        <pc:spChg chg="add del mod">
          <ac:chgData name="Daniel Khashabi" userId="62390808-c838-45e6-be59-d6fd0d208bc8" providerId="ADAL" clId="{DC4C3DCF-EE91-4B42-855A-3E16CA03B2C6}" dt="2022-08-30T01:42:04.004" v="15222" actId="478"/>
          <ac:spMkLst>
            <pc:docMk/>
            <pc:sldMk cId="688315119" sldId="1588"/>
            <ac:spMk id="5" creationId="{1A764198-32FF-CB76-1E99-CC7701E75C79}"/>
          </ac:spMkLst>
        </pc:spChg>
      </pc:sldChg>
      <pc:sldChg chg="new del">
        <pc:chgData name="Daniel Khashabi" userId="62390808-c838-45e6-be59-d6fd0d208bc8" providerId="ADAL" clId="{DC4C3DCF-EE91-4B42-855A-3E16CA03B2C6}" dt="2022-08-29T20:22:03.948" v="11913" actId="2696"/>
        <pc:sldMkLst>
          <pc:docMk/>
          <pc:sldMk cId="2783963448" sldId="1589"/>
        </pc:sldMkLst>
      </pc:sldChg>
      <pc:sldChg chg="addSp modSp new mod ord modTransition modNotesTx">
        <pc:chgData name="Daniel Khashabi" userId="62390808-c838-45e6-be59-d6fd0d208bc8" providerId="ADAL" clId="{DC4C3DCF-EE91-4B42-855A-3E16CA03B2C6}" dt="2022-08-30T05:02:34.447" v="15628" actId="20577"/>
        <pc:sldMkLst>
          <pc:docMk/>
          <pc:sldMk cId="55650838" sldId="1590"/>
        </pc:sldMkLst>
        <pc:spChg chg="mod">
          <ac:chgData name="Daniel Khashabi" userId="62390808-c838-45e6-be59-d6fd0d208bc8" providerId="ADAL" clId="{DC4C3DCF-EE91-4B42-855A-3E16CA03B2C6}" dt="2022-08-30T00:57:40.873" v="13753" actId="20577"/>
          <ac:spMkLst>
            <pc:docMk/>
            <pc:sldMk cId="55650838" sldId="1590"/>
            <ac:spMk id="2" creationId="{4FDCB76E-A058-2661-2EA5-A14DEBF84961}"/>
          </ac:spMkLst>
        </pc:spChg>
        <pc:spChg chg="mod">
          <ac:chgData name="Daniel Khashabi" userId="62390808-c838-45e6-be59-d6fd0d208bc8" providerId="ADAL" clId="{DC4C3DCF-EE91-4B42-855A-3E16CA03B2C6}" dt="2022-08-30T05:00:46.168" v="15533" actId="20577"/>
          <ac:spMkLst>
            <pc:docMk/>
            <pc:sldMk cId="55650838" sldId="1590"/>
            <ac:spMk id="3" creationId="{AA906005-F563-6014-34E1-780CAB18E5EF}"/>
          </ac:spMkLst>
        </pc:spChg>
        <pc:spChg chg="add mod">
          <ac:chgData name="Daniel Khashabi" userId="62390808-c838-45e6-be59-d6fd0d208bc8" providerId="ADAL" clId="{DC4C3DCF-EE91-4B42-855A-3E16CA03B2C6}" dt="2022-08-30T01:17:49.560" v="14042"/>
          <ac:spMkLst>
            <pc:docMk/>
            <pc:sldMk cId="55650838" sldId="1590"/>
            <ac:spMk id="4" creationId="{2B26A3B2-0B15-4822-F77F-35E5AAFE0032}"/>
          </ac:spMkLst>
        </pc:spChg>
      </pc:sldChg>
      <pc:sldChg chg="addSp delSp modSp new mod modTransition modAnim">
        <pc:chgData name="Daniel Khashabi" userId="62390808-c838-45e6-be59-d6fd0d208bc8" providerId="ADAL" clId="{DC4C3DCF-EE91-4B42-855A-3E16CA03B2C6}" dt="2022-08-30T14:46:32.590" v="16190"/>
        <pc:sldMkLst>
          <pc:docMk/>
          <pc:sldMk cId="208192213" sldId="1591"/>
        </pc:sldMkLst>
        <pc:spChg chg="mod">
          <ac:chgData name="Daniel Khashabi" userId="62390808-c838-45e6-be59-d6fd0d208bc8" providerId="ADAL" clId="{DC4C3DCF-EE91-4B42-855A-3E16CA03B2C6}" dt="2022-08-29T20:36:34.543" v="12639" actId="20577"/>
          <ac:spMkLst>
            <pc:docMk/>
            <pc:sldMk cId="208192213" sldId="1591"/>
            <ac:spMk id="2" creationId="{13727E6A-6BDF-8DC6-1AB9-7F503A6255FA}"/>
          </ac:spMkLst>
        </pc:spChg>
        <pc:spChg chg="mod">
          <ac:chgData name="Daniel Khashabi" userId="62390808-c838-45e6-be59-d6fd0d208bc8" providerId="ADAL" clId="{DC4C3DCF-EE91-4B42-855A-3E16CA03B2C6}" dt="2022-08-30T01:40:05.540" v="15213" actId="20577"/>
          <ac:spMkLst>
            <pc:docMk/>
            <pc:sldMk cId="208192213" sldId="1591"/>
            <ac:spMk id="3" creationId="{B9013C8B-8F2D-142E-35F9-FBA3B9063EAB}"/>
          </ac:spMkLst>
        </pc:spChg>
        <pc:spChg chg="add mod">
          <ac:chgData name="Daniel Khashabi" userId="62390808-c838-45e6-be59-d6fd0d208bc8" providerId="ADAL" clId="{DC4C3DCF-EE91-4B42-855A-3E16CA03B2C6}" dt="2022-08-30T01:17:49.560" v="14042"/>
          <ac:spMkLst>
            <pc:docMk/>
            <pc:sldMk cId="208192213" sldId="1591"/>
            <ac:spMk id="4" creationId="{BF16A47C-74EE-6602-D133-BCE2A5134B2D}"/>
          </ac:spMkLst>
        </pc:spChg>
        <pc:spChg chg="add del mod">
          <ac:chgData name="Daniel Khashabi" userId="62390808-c838-45e6-be59-d6fd0d208bc8" providerId="ADAL" clId="{DC4C3DCF-EE91-4B42-855A-3E16CA03B2C6}" dt="2022-08-30T14:46:32.258" v="16189" actId="478"/>
          <ac:spMkLst>
            <pc:docMk/>
            <pc:sldMk cId="208192213" sldId="1591"/>
            <ac:spMk id="5" creationId="{54F5CCFA-22BA-EB61-00BB-153B8099A32E}"/>
          </ac:spMkLst>
        </pc:spChg>
        <pc:spChg chg="add mod">
          <ac:chgData name="Daniel Khashabi" userId="62390808-c838-45e6-be59-d6fd0d208bc8" providerId="ADAL" clId="{DC4C3DCF-EE91-4B42-855A-3E16CA03B2C6}" dt="2022-08-30T14:46:32.590" v="16190"/>
          <ac:spMkLst>
            <pc:docMk/>
            <pc:sldMk cId="208192213" sldId="1591"/>
            <ac:spMk id="6" creationId="{FE089BA2-4796-9B4C-AAE0-F8291C2D3C82}"/>
          </ac:spMkLst>
        </pc:spChg>
        <pc:spChg chg="add mod">
          <ac:chgData name="Daniel Khashabi" userId="62390808-c838-45e6-be59-d6fd0d208bc8" providerId="ADAL" clId="{DC4C3DCF-EE91-4B42-855A-3E16CA03B2C6}" dt="2022-08-29T20:39:40.535" v="12669" actId="1076"/>
          <ac:spMkLst>
            <pc:docMk/>
            <pc:sldMk cId="208192213" sldId="1591"/>
            <ac:spMk id="8" creationId="{680B2976-292C-A124-0004-5603D69E4892}"/>
          </ac:spMkLst>
        </pc:spChg>
        <pc:spChg chg="add del mod">
          <ac:chgData name="Daniel Khashabi" userId="62390808-c838-45e6-be59-d6fd0d208bc8" providerId="ADAL" clId="{DC4C3DCF-EE91-4B42-855A-3E16CA03B2C6}" dt="2022-08-29T20:41:22.717" v="12688" actId="478"/>
          <ac:spMkLst>
            <pc:docMk/>
            <pc:sldMk cId="208192213" sldId="1591"/>
            <ac:spMk id="11" creationId="{22C91F3F-7249-EAB0-7E77-53ED360C47A7}"/>
          </ac:spMkLst>
        </pc:spChg>
        <pc:spChg chg="add mod">
          <ac:chgData name="Daniel Khashabi" userId="62390808-c838-45e6-be59-d6fd0d208bc8" providerId="ADAL" clId="{DC4C3DCF-EE91-4B42-855A-3E16CA03B2C6}" dt="2022-08-29T20:41:52.505" v="12716" actId="1036"/>
          <ac:spMkLst>
            <pc:docMk/>
            <pc:sldMk cId="208192213" sldId="1591"/>
            <ac:spMk id="12" creationId="{45EA4DDE-09CE-0BC9-0CFF-6D7580BB936A}"/>
          </ac:spMkLst>
        </pc:spChg>
        <pc:picChg chg="add mod modCrop">
          <ac:chgData name="Daniel Khashabi" userId="62390808-c838-45e6-be59-d6fd0d208bc8" providerId="ADAL" clId="{DC4C3DCF-EE91-4B42-855A-3E16CA03B2C6}" dt="2022-08-29T20:39:40.535" v="12669" actId="1076"/>
          <ac:picMkLst>
            <pc:docMk/>
            <pc:sldMk cId="208192213" sldId="1591"/>
            <ac:picMk id="7" creationId="{CD947CD2-4DA1-182C-C473-DCA65D9A5CC7}"/>
          </ac:picMkLst>
        </pc:picChg>
        <pc:picChg chg="add mod">
          <ac:chgData name="Daniel Khashabi" userId="62390808-c838-45e6-be59-d6fd0d208bc8" providerId="ADAL" clId="{DC4C3DCF-EE91-4B42-855A-3E16CA03B2C6}" dt="2022-08-29T20:44:26.635" v="12739" actId="1440"/>
          <ac:picMkLst>
            <pc:docMk/>
            <pc:sldMk cId="208192213" sldId="1591"/>
            <ac:picMk id="10" creationId="{3D8834DE-1B82-1220-5D80-DB8CB9ADFCAA}"/>
          </ac:picMkLst>
        </pc:picChg>
      </pc:sldChg>
      <pc:sldChg chg="addSp delSp modSp add mod modTransition modAnim">
        <pc:chgData name="Daniel Khashabi" userId="62390808-c838-45e6-be59-d6fd0d208bc8" providerId="ADAL" clId="{DC4C3DCF-EE91-4B42-855A-3E16CA03B2C6}" dt="2022-08-30T14:46:28.978" v="16188" actId="1036"/>
        <pc:sldMkLst>
          <pc:docMk/>
          <pc:sldMk cId="1015596926" sldId="1592"/>
        </pc:sldMkLst>
        <pc:spChg chg="mod">
          <ac:chgData name="Daniel Khashabi" userId="62390808-c838-45e6-be59-d6fd0d208bc8" providerId="ADAL" clId="{DC4C3DCF-EE91-4B42-855A-3E16CA03B2C6}" dt="2022-08-30T01:40:23.042" v="15216" actId="20577"/>
          <ac:spMkLst>
            <pc:docMk/>
            <pc:sldMk cId="1015596926" sldId="1592"/>
            <ac:spMk id="3" creationId="{B9013C8B-8F2D-142E-35F9-FBA3B9063EAB}"/>
          </ac:spMkLst>
        </pc:spChg>
        <pc:spChg chg="add mod">
          <ac:chgData name="Daniel Khashabi" userId="62390808-c838-45e6-be59-d6fd0d208bc8" providerId="ADAL" clId="{DC4C3DCF-EE91-4B42-855A-3E16CA03B2C6}" dt="2022-08-30T01:17:49.560" v="14042"/>
          <ac:spMkLst>
            <pc:docMk/>
            <pc:sldMk cId="1015596926" sldId="1592"/>
            <ac:spMk id="4" creationId="{440288AC-BE17-DF98-3165-91C4780105D9}"/>
          </ac:spMkLst>
        </pc:spChg>
        <pc:spChg chg="mod">
          <ac:chgData name="Daniel Khashabi" userId="62390808-c838-45e6-be59-d6fd0d208bc8" providerId="ADAL" clId="{DC4C3DCF-EE91-4B42-855A-3E16CA03B2C6}" dt="2022-08-30T14:46:28.978" v="16188" actId="1036"/>
          <ac:spMkLst>
            <pc:docMk/>
            <pc:sldMk cId="1015596926" sldId="1592"/>
            <ac:spMk id="5" creationId="{54F5CCFA-22BA-EB61-00BB-153B8099A32E}"/>
          </ac:spMkLst>
        </pc:spChg>
        <pc:spChg chg="add mod">
          <ac:chgData name="Daniel Khashabi" userId="62390808-c838-45e6-be59-d6fd0d208bc8" providerId="ADAL" clId="{DC4C3DCF-EE91-4B42-855A-3E16CA03B2C6}" dt="2022-08-29T20:45:06.688" v="12751" actId="14100"/>
          <ac:spMkLst>
            <pc:docMk/>
            <pc:sldMk cId="1015596926" sldId="1592"/>
            <ac:spMk id="15" creationId="{48D1278A-7103-ED19-8D0F-870888CF8EA9}"/>
          </ac:spMkLst>
        </pc:spChg>
        <pc:spChg chg="add mod">
          <ac:chgData name="Daniel Khashabi" userId="62390808-c838-45e6-be59-d6fd0d208bc8" providerId="ADAL" clId="{DC4C3DCF-EE91-4B42-855A-3E16CA03B2C6}" dt="2022-08-29T20:45:20.372" v="12756" actId="1076"/>
          <ac:spMkLst>
            <pc:docMk/>
            <pc:sldMk cId="1015596926" sldId="1592"/>
            <ac:spMk id="16" creationId="{3BCC551E-4CF8-D58B-87FF-7B7416007A30}"/>
          </ac:spMkLst>
        </pc:spChg>
        <pc:picChg chg="add del mod">
          <ac:chgData name="Daniel Khashabi" userId="62390808-c838-45e6-be59-d6fd0d208bc8" providerId="ADAL" clId="{DC4C3DCF-EE91-4B42-855A-3E16CA03B2C6}" dt="2022-08-29T20:43:30.727" v="12722" actId="478"/>
          <ac:picMkLst>
            <pc:docMk/>
            <pc:sldMk cId="1015596926" sldId="1592"/>
            <ac:picMk id="6" creationId="{58C8E9A3-51E9-4598-4121-D02682F137BF}"/>
          </ac:picMkLst>
        </pc:picChg>
        <pc:picChg chg="mod">
          <ac:chgData name="Daniel Khashabi" userId="62390808-c838-45e6-be59-d6fd0d208bc8" providerId="ADAL" clId="{DC4C3DCF-EE91-4B42-855A-3E16CA03B2C6}" dt="2022-08-29T20:44:19.907" v="12738" actId="1440"/>
          <ac:picMkLst>
            <pc:docMk/>
            <pc:sldMk cId="1015596926" sldId="1592"/>
            <ac:picMk id="10" creationId="{3D8834DE-1B82-1220-5D80-DB8CB9ADFCAA}"/>
          </ac:picMkLst>
        </pc:picChg>
        <pc:picChg chg="add mod">
          <ac:chgData name="Daniel Khashabi" userId="62390808-c838-45e6-be59-d6fd0d208bc8" providerId="ADAL" clId="{DC4C3DCF-EE91-4B42-855A-3E16CA03B2C6}" dt="2022-08-30T01:40:27.367" v="15217" actId="1076"/>
          <ac:picMkLst>
            <pc:docMk/>
            <pc:sldMk cId="1015596926" sldId="1592"/>
            <ac:picMk id="11" creationId="{17F1DB19-603D-7D8C-0FC2-B9D1A662C5FE}"/>
          </ac:picMkLst>
        </pc:picChg>
        <pc:picChg chg="add mod">
          <ac:chgData name="Daniel Khashabi" userId="62390808-c838-45e6-be59-d6fd0d208bc8" providerId="ADAL" clId="{DC4C3DCF-EE91-4B42-855A-3E16CA03B2C6}" dt="2022-08-29T20:45:23.138" v="12757" actId="1076"/>
          <ac:picMkLst>
            <pc:docMk/>
            <pc:sldMk cId="1015596926" sldId="1592"/>
            <ac:picMk id="14" creationId="{F0F54014-6378-C58A-7B89-20E534594F3C}"/>
          </ac:picMkLst>
        </pc:picChg>
      </pc:sldChg>
      <pc:sldChg chg="addSp modSp add mod modNotes">
        <pc:chgData name="Daniel Khashabi" userId="62390808-c838-45e6-be59-d6fd0d208bc8" providerId="ADAL" clId="{DC4C3DCF-EE91-4B42-855A-3E16CA03B2C6}" dt="2022-08-30T01:17:49.560" v="14042"/>
        <pc:sldMkLst>
          <pc:docMk/>
          <pc:sldMk cId="96123975" sldId="1593"/>
        </pc:sldMkLst>
        <pc:spChg chg="mod">
          <ac:chgData name="Daniel Khashabi" userId="62390808-c838-45e6-be59-d6fd0d208bc8" providerId="ADAL" clId="{DC4C3DCF-EE91-4B42-855A-3E16CA03B2C6}" dt="2022-08-30T00:04:38.235" v="13254" actId="113"/>
          <ac:spMkLst>
            <pc:docMk/>
            <pc:sldMk cId="96123975" sldId="1593"/>
            <ac:spMk id="3" creationId="{602EF53C-D31B-7E26-BB9D-E428728DA9CA}"/>
          </ac:spMkLst>
        </pc:spChg>
        <pc:spChg chg="add mod">
          <ac:chgData name="Daniel Khashabi" userId="62390808-c838-45e6-be59-d6fd0d208bc8" providerId="ADAL" clId="{DC4C3DCF-EE91-4B42-855A-3E16CA03B2C6}" dt="2022-08-30T01:17:49.560" v="14042"/>
          <ac:spMkLst>
            <pc:docMk/>
            <pc:sldMk cId="96123975" sldId="1593"/>
            <ac:spMk id="4" creationId="{F91DE1AF-3977-F6E2-D80E-E73B3EC5BFF2}"/>
          </ac:spMkLst>
        </pc:spChg>
      </pc:sldChg>
      <pc:sldChg chg="addSp modSp add mod modTransition">
        <pc:chgData name="Daniel Khashabi" userId="62390808-c838-45e6-be59-d6fd0d208bc8" providerId="ADAL" clId="{DC4C3DCF-EE91-4B42-855A-3E16CA03B2C6}" dt="2022-08-30T01:17:49.560" v="14042"/>
        <pc:sldMkLst>
          <pc:docMk/>
          <pc:sldMk cId="134091803" sldId="1594"/>
        </pc:sldMkLst>
        <pc:spChg chg="mod">
          <ac:chgData name="Daniel Khashabi" userId="62390808-c838-45e6-be59-d6fd0d208bc8" providerId="ADAL" clId="{DC4C3DCF-EE91-4B42-855A-3E16CA03B2C6}" dt="2022-08-30T01:02:42.041" v="13927" actId="20577"/>
          <ac:spMkLst>
            <pc:docMk/>
            <pc:sldMk cId="134091803" sldId="1594"/>
            <ac:spMk id="3" creationId="{4DC99645-720B-5B98-FCFB-D6066F03B91E}"/>
          </ac:spMkLst>
        </pc:spChg>
        <pc:spChg chg="add mod">
          <ac:chgData name="Daniel Khashabi" userId="62390808-c838-45e6-be59-d6fd0d208bc8" providerId="ADAL" clId="{DC4C3DCF-EE91-4B42-855A-3E16CA03B2C6}" dt="2022-08-30T01:17:49.560" v="14042"/>
          <ac:spMkLst>
            <pc:docMk/>
            <pc:sldMk cId="134091803" sldId="1594"/>
            <ac:spMk id="4" creationId="{28AE4D93-947D-0A33-ECE3-5903C2CA291F}"/>
          </ac:spMkLst>
        </pc:spChg>
      </pc:sldChg>
      <pc:sldChg chg="addSp modSp add">
        <pc:chgData name="Daniel Khashabi" userId="62390808-c838-45e6-be59-d6fd0d208bc8" providerId="ADAL" clId="{DC4C3DCF-EE91-4B42-855A-3E16CA03B2C6}" dt="2022-08-30T01:17:49.560" v="14042"/>
        <pc:sldMkLst>
          <pc:docMk/>
          <pc:sldMk cId="1394346965" sldId="1595"/>
        </pc:sldMkLst>
        <pc:spChg chg="add mod">
          <ac:chgData name="Daniel Khashabi" userId="62390808-c838-45e6-be59-d6fd0d208bc8" providerId="ADAL" clId="{DC4C3DCF-EE91-4B42-855A-3E16CA03B2C6}" dt="2022-08-30T01:17:49.560" v="14042"/>
          <ac:spMkLst>
            <pc:docMk/>
            <pc:sldMk cId="1394346965" sldId="1595"/>
            <ac:spMk id="4" creationId="{ADAC7E1D-BF89-97D2-51BE-848F19DA61B3}"/>
          </ac:spMkLst>
        </pc:spChg>
      </pc:sldChg>
      <pc:sldChg chg="addSp delSp modSp add modTransition modAnim modNotesTx">
        <pc:chgData name="Daniel Khashabi" userId="62390808-c838-45e6-be59-d6fd0d208bc8" providerId="ADAL" clId="{DC4C3DCF-EE91-4B42-855A-3E16CA03B2C6}" dt="2022-08-30T01:39:12.974" v="15195" actId="20577"/>
        <pc:sldMkLst>
          <pc:docMk/>
          <pc:sldMk cId="1473550653" sldId="1596"/>
        </pc:sldMkLst>
        <pc:spChg chg="add mod">
          <ac:chgData name="Daniel Khashabi" userId="62390808-c838-45e6-be59-d6fd0d208bc8" providerId="ADAL" clId="{DC4C3DCF-EE91-4B42-855A-3E16CA03B2C6}" dt="2022-08-30T01:17:49.560" v="14042"/>
          <ac:spMkLst>
            <pc:docMk/>
            <pc:sldMk cId="1473550653" sldId="1596"/>
            <ac:spMk id="7" creationId="{88B1C484-475A-9F37-0B6C-94ECF2C69F26}"/>
          </ac:spMkLst>
        </pc:spChg>
        <pc:spChg chg="mod">
          <ac:chgData name="Daniel Khashabi" userId="62390808-c838-45e6-be59-d6fd0d208bc8" providerId="ADAL" clId="{DC4C3DCF-EE91-4B42-855A-3E16CA03B2C6}" dt="2022-08-30T01:39:12.974" v="15195" actId="20577"/>
          <ac:spMkLst>
            <pc:docMk/>
            <pc:sldMk cId="1473550653" sldId="1596"/>
            <ac:spMk id="10" creationId="{85CC2A6E-C82C-25C3-4889-2B588B05AD70}"/>
          </ac:spMkLst>
        </pc:spChg>
        <pc:picChg chg="del mod">
          <ac:chgData name="Daniel Khashabi" userId="62390808-c838-45e6-be59-d6fd0d208bc8" providerId="ADAL" clId="{DC4C3DCF-EE91-4B42-855A-3E16CA03B2C6}" dt="2022-08-30T00:44:39.673" v="13586" actId="478"/>
          <ac:picMkLst>
            <pc:docMk/>
            <pc:sldMk cId="1473550653" sldId="1596"/>
            <ac:picMk id="2" creationId="{A9CF1D79-E889-421A-0FC1-04C4745C3B65}"/>
          </ac:picMkLst>
        </pc:picChg>
        <pc:picChg chg="add mod">
          <ac:chgData name="Daniel Khashabi" userId="62390808-c838-45e6-be59-d6fd0d208bc8" providerId="ADAL" clId="{DC4C3DCF-EE91-4B42-855A-3E16CA03B2C6}" dt="2022-08-30T00:44:40.025" v="13587"/>
          <ac:picMkLst>
            <pc:docMk/>
            <pc:sldMk cId="1473550653" sldId="1596"/>
            <ac:picMk id="5" creationId="{DAA88E04-F323-DDC5-8809-CC2B3E55B96F}"/>
          </ac:picMkLst>
        </pc:picChg>
      </pc:sldChg>
      <pc:sldChg chg="add del">
        <pc:chgData name="Daniel Khashabi" userId="62390808-c838-45e6-be59-d6fd0d208bc8" providerId="ADAL" clId="{DC4C3DCF-EE91-4B42-855A-3E16CA03B2C6}" dt="2022-08-30T00:40:25.869" v="13540"/>
        <pc:sldMkLst>
          <pc:docMk/>
          <pc:sldMk cId="1751643936" sldId="1596"/>
        </pc:sldMkLst>
      </pc:sldChg>
      <pc:sldChg chg="addSp modSp add mod">
        <pc:chgData name="Daniel Khashabi" userId="62390808-c838-45e6-be59-d6fd0d208bc8" providerId="ADAL" clId="{DC4C3DCF-EE91-4B42-855A-3E16CA03B2C6}" dt="2022-08-30T01:17:49.560" v="14042"/>
        <pc:sldMkLst>
          <pc:docMk/>
          <pc:sldMk cId="3521676750" sldId="1597"/>
        </pc:sldMkLst>
        <pc:spChg chg="mod">
          <ac:chgData name="Daniel Khashabi" userId="62390808-c838-45e6-be59-d6fd0d208bc8" providerId="ADAL" clId="{DC4C3DCF-EE91-4B42-855A-3E16CA03B2C6}" dt="2022-08-30T00:59:21.924" v="13890"/>
          <ac:spMkLst>
            <pc:docMk/>
            <pc:sldMk cId="3521676750" sldId="1597"/>
            <ac:spMk id="2" creationId="{53EBB60D-6112-31DB-5F6E-4A1AAA116826}"/>
          </ac:spMkLst>
        </pc:spChg>
        <pc:spChg chg="add mod">
          <ac:chgData name="Daniel Khashabi" userId="62390808-c838-45e6-be59-d6fd0d208bc8" providerId="ADAL" clId="{DC4C3DCF-EE91-4B42-855A-3E16CA03B2C6}" dt="2022-08-30T01:17:49.560" v="14042"/>
          <ac:spMkLst>
            <pc:docMk/>
            <pc:sldMk cId="3521676750" sldId="1597"/>
            <ac:spMk id="3" creationId="{3B752433-8E28-1A1E-D9CE-81BD274FD158}"/>
          </ac:spMkLst>
        </pc:spChg>
      </pc:sldChg>
      <pc:sldChg chg="new del">
        <pc:chgData name="Daniel Khashabi" userId="62390808-c838-45e6-be59-d6fd0d208bc8" providerId="ADAL" clId="{DC4C3DCF-EE91-4B42-855A-3E16CA03B2C6}" dt="2022-08-30T01:14:23.639" v="13932" actId="680"/>
        <pc:sldMkLst>
          <pc:docMk/>
          <pc:sldMk cId="1874443480" sldId="1598"/>
        </pc:sldMkLst>
      </pc:sldChg>
      <pc:sldChg chg="modSp new mod ord modAnim">
        <pc:chgData name="Daniel Khashabi" userId="62390808-c838-45e6-be59-d6fd0d208bc8" providerId="ADAL" clId="{DC4C3DCF-EE91-4B42-855A-3E16CA03B2C6}" dt="2022-08-30T14:26:26.731" v="16095"/>
        <pc:sldMkLst>
          <pc:docMk/>
          <pc:sldMk cId="2983069168" sldId="1598"/>
        </pc:sldMkLst>
        <pc:spChg chg="mod">
          <ac:chgData name="Daniel Khashabi" userId="62390808-c838-45e6-be59-d6fd0d208bc8" providerId="ADAL" clId="{DC4C3DCF-EE91-4B42-855A-3E16CA03B2C6}" dt="2022-08-30T05:25:22.735" v="15704" actId="20577"/>
          <ac:spMkLst>
            <pc:docMk/>
            <pc:sldMk cId="2983069168" sldId="1598"/>
            <ac:spMk id="2" creationId="{74158004-E635-3CC4-D20E-9E1CE467C684}"/>
          </ac:spMkLst>
        </pc:spChg>
        <pc:spChg chg="mod">
          <ac:chgData name="Daniel Khashabi" userId="62390808-c838-45e6-be59-d6fd0d208bc8" providerId="ADAL" clId="{DC4C3DCF-EE91-4B42-855A-3E16CA03B2C6}" dt="2022-08-30T05:30:23.608" v="16079" actId="20577"/>
          <ac:spMkLst>
            <pc:docMk/>
            <pc:sldMk cId="2983069168" sldId="1598"/>
            <ac:spMk id="3" creationId="{3F50AEAB-5EFB-BA45-6038-A5FB47742496}"/>
          </ac:spMkLst>
        </pc:spChg>
      </pc:sldChg>
      <pc:sldMasterChg chg="delSldLayout modSldLayout sldLayoutOrd">
        <pc:chgData name="Daniel Khashabi" userId="62390808-c838-45e6-be59-d6fd0d208bc8" providerId="ADAL" clId="{DC4C3DCF-EE91-4B42-855A-3E16CA03B2C6}" dt="2022-08-25T02:00:45.211" v="1372" actId="2696"/>
        <pc:sldMasterMkLst>
          <pc:docMk/>
          <pc:sldMasterMk cId="0" sldId="2147483659"/>
        </pc:sldMasterMkLst>
        <pc:sldLayoutChg chg="del">
          <pc:chgData name="Daniel Khashabi" userId="62390808-c838-45e6-be59-d6fd0d208bc8" providerId="ADAL" clId="{DC4C3DCF-EE91-4B42-855A-3E16CA03B2C6}" dt="2022-08-23T18:35:24.767" v="0" actId="2696"/>
          <pc:sldLayoutMkLst>
            <pc:docMk/>
            <pc:sldMasterMk cId="0" sldId="2147483659"/>
            <pc:sldLayoutMk cId="0" sldId="2147483650"/>
          </pc:sldLayoutMkLst>
        </pc:sldLayoutChg>
        <pc:sldLayoutChg chg="del">
          <pc:chgData name="Daniel Khashabi" userId="62390808-c838-45e6-be59-d6fd0d208bc8" providerId="ADAL" clId="{DC4C3DCF-EE91-4B42-855A-3E16CA03B2C6}" dt="2022-08-25T02:00:45.211" v="1372" actId="2696"/>
          <pc:sldLayoutMkLst>
            <pc:docMk/>
            <pc:sldMasterMk cId="0" sldId="2147483659"/>
            <pc:sldLayoutMk cId="0" sldId="2147483651"/>
          </pc:sldLayoutMkLst>
        </pc:sldLayoutChg>
        <pc:sldLayoutChg chg="del">
          <pc:chgData name="Daniel Khashabi" userId="62390808-c838-45e6-be59-d6fd0d208bc8" providerId="ADAL" clId="{DC4C3DCF-EE91-4B42-855A-3E16CA03B2C6}" dt="2022-08-25T02:00:44.530" v="1371" actId="2696"/>
          <pc:sldLayoutMkLst>
            <pc:docMk/>
            <pc:sldMasterMk cId="0" sldId="2147483659"/>
            <pc:sldLayoutMk cId="0" sldId="2147483652"/>
          </pc:sldLayoutMkLst>
        </pc:sldLayoutChg>
        <pc:sldLayoutChg chg="del">
          <pc:chgData name="Daniel Khashabi" userId="62390808-c838-45e6-be59-d6fd0d208bc8" providerId="ADAL" clId="{DC4C3DCF-EE91-4B42-855A-3E16CA03B2C6}" dt="2022-08-25T01:48:03.937" v="1159" actId="2696"/>
          <pc:sldLayoutMkLst>
            <pc:docMk/>
            <pc:sldMasterMk cId="0" sldId="2147483659"/>
            <pc:sldLayoutMk cId="0" sldId="2147483653"/>
          </pc:sldLayoutMkLst>
        </pc:sldLayoutChg>
        <pc:sldLayoutChg chg="del">
          <pc:chgData name="Daniel Khashabi" userId="62390808-c838-45e6-be59-d6fd0d208bc8" providerId="ADAL" clId="{DC4C3DCF-EE91-4B42-855A-3E16CA03B2C6}" dt="2022-08-25T01:47:50.646" v="1158" actId="2696"/>
          <pc:sldLayoutMkLst>
            <pc:docMk/>
            <pc:sldMasterMk cId="0" sldId="2147483659"/>
            <pc:sldLayoutMk cId="0" sldId="2147483654"/>
          </pc:sldLayoutMkLst>
        </pc:sldLayoutChg>
        <pc:sldLayoutChg chg="del">
          <pc:chgData name="Daniel Khashabi" userId="62390808-c838-45e6-be59-d6fd0d208bc8" providerId="ADAL" clId="{DC4C3DCF-EE91-4B42-855A-3E16CA03B2C6}" dt="2022-08-25T02:00:43.819" v="1370" actId="2696"/>
          <pc:sldLayoutMkLst>
            <pc:docMk/>
            <pc:sldMasterMk cId="0" sldId="2147483659"/>
            <pc:sldLayoutMk cId="0" sldId="2147483655"/>
          </pc:sldLayoutMkLst>
        </pc:sldLayoutChg>
        <pc:sldLayoutChg chg="del">
          <pc:chgData name="Daniel Khashabi" userId="62390808-c838-45e6-be59-d6fd0d208bc8" providerId="ADAL" clId="{DC4C3DCF-EE91-4B42-855A-3E16CA03B2C6}" dt="2022-08-25T01:47:41.080" v="1157" actId="2696"/>
          <pc:sldLayoutMkLst>
            <pc:docMk/>
            <pc:sldMasterMk cId="0" sldId="2147483659"/>
            <pc:sldLayoutMk cId="0" sldId="2147483656"/>
          </pc:sldLayoutMkLst>
        </pc:sldLayoutChg>
        <pc:sldLayoutChg chg="del">
          <pc:chgData name="Daniel Khashabi" userId="62390808-c838-45e6-be59-d6fd0d208bc8" providerId="ADAL" clId="{DC4C3DCF-EE91-4B42-855A-3E16CA03B2C6}" dt="2022-08-25T01:47:38.585" v="1156" actId="2696"/>
          <pc:sldLayoutMkLst>
            <pc:docMk/>
            <pc:sldMasterMk cId="0" sldId="2147483659"/>
            <pc:sldLayoutMk cId="0" sldId="2147483657"/>
          </pc:sldLayoutMkLst>
        </pc:sldLayoutChg>
        <pc:sldLayoutChg chg="del">
          <pc:chgData name="Daniel Khashabi" userId="62390808-c838-45e6-be59-d6fd0d208bc8" providerId="ADAL" clId="{DC4C3DCF-EE91-4B42-855A-3E16CA03B2C6}" dt="2022-08-25T02:00:42.994" v="1369" actId="2696"/>
          <pc:sldLayoutMkLst>
            <pc:docMk/>
            <pc:sldMasterMk cId="0" sldId="2147483659"/>
            <pc:sldLayoutMk cId="0" sldId="2147483658"/>
          </pc:sldLayoutMkLst>
        </pc:sldLayoutChg>
        <pc:sldLayoutChg chg="addSp delSp modSp mod ord">
          <pc:chgData name="Daniel Khashabi" userId="62390808-c838-45e6-be59-d6fd0d208bc8" providerId="ADAL" clId="{DC4C3DCF-EE91-4B42-855A-3E16CA03B2C6}" dt="2022-08-25T00:58:25.386" v="1130" actId="20578"/>
          <pc:sldLayoutMkLst>
            <pc:docMk/>
            <pc:sldMasterMk cId="0" sldId="2147483659"/>
            <pc:sldLayoutMk cId="1580675352" sldId="2147483660"/>
          </pc:sldLayoutMkLst>
          <pc:spChg chg="add del mod">
            <ac:chgData name="Daniel Khashabi" userId="62390808-c838-45e6-be59-d6fd0d208bc8" providerId="ADAL" clId="{DC4C3DCF-EE91-4B42-855A-3E16CA03B2C6}" dt="2022-08-25T00:58:06.967" v="1126"/>
            <ac:spMkLst>
              <pc:docMk/>
              <pc:sldMasterMk cId="0" sldId="2147483659"/>
              <pc:sldLayoutMk cId="1580675352" sldId="2147483660"/>
              <ac:spMk id="2" creationId="{6A294466-9216-87D6-4BDF-DC233FEB2EB0}"/>
            </ac:spMkLst>
          </pc:spChg>
          <pc:spChg chg="add del mod">
            <ac:chgData name="Daniel Khashabi" userId="62390808-c838-45e6-be59-d6fd0d208bc8" providerId="ADAL" clId="{DC4C3DCF-EE91-4B42-855A-3E16CA03B2C6}" dt="2022-08-25T00:58:19.028" v="1129" actId="5793"/>
            <ac:spMkLst>
              <pc:docMk/>
              <pc:sldMasterMk cId="0" sldId="2147483659"/>
              <pc:sldLayoutMk cId="1580675352" sldId="2147483660"/>
              <ac:spMk id="19" creationId="{00000000-0000-0000-0000-000000000000}"/>
            </ac:spMkLst>
          </pc:spChg>
        </pc:sldLayoutChg>
        <pc:sldLayoutChg chg="addSp delSp modSp mod ord">
          <pc:chgData name="Daniel Khashabi" userId="62390808-c838-45e6-be59-d6fd0d208bc8" providerId="ADAL" clId="{DC4C3DCF-EE91-4B42-855A-3E16CA03B2C6}" dt="2022-08-25T00:58:48.349" v="1134"/>
          <pc:sldLayoutMkLst>
            <pc:docMk/>
            <pc:sldMasterMk cId="1016395268" sldId="2147483662"/>
            <pc:sldLayoutMk cId="1529959666" sldId="2147483661"/>
          </pc:sldLayoutMkLst>
          <pc:spChg chg="del mod">
            <ac:chgData name="Daniel Khashabi" userId="62390808-c838-45e6-be59-d6fd0d208bc8" providerId="ADAL" clId="{DC4C3DCF-EE91-4B42-855A-3E16CA03B2C6}" dt="2022-08-25T00:58:47.772" v="1133" actId="478"/>
            <ac:spMkLst>
              <pc:docMk/>
              <pc:sldMasterMk cId="1016395268" sldId="2147483662"/>
              <pc:sldLayoutMk cId="1529959666" sldId="2147483661"/>
              <ac:spMk id="2" creationId="{00000000-0000-0000-0000-000000000000}"/>
            </ac:spMkLst>
          </pc:spChg>
          <pc:spChg chg="del mod">
            <ac:chgData name="Daniel Khashabi" userId="62390808-c838-45e6-be59-d6fd0d208bc8" providerId="ADAL" clId="{DC4C3DCF-EE91-4B42-855A-3E16CA03B2C6}" dt="2022-08-25T00:58:40.142" v="1131" actId="478"/>
            <ac:spMkLst>
              <pc:docMk/>
              <pc:sldMasterMk cId="1016395268" sldId="2147483662"/>
              <pc:sldLayoutMk cId="1529959666" sldId="2147483661"/>
              <ac:spMk id="3" creationId="{00000000-0000-0000-0000-000000000000}"/>
            </ac:spMkLst>
          </pc:spChg>
          <pc:spChg chg="add mod">
            <ac:chgData name="Daniel Khashabi" userId="62390808-c838-45e6-be59-d6fd0d208bc8" providerId="ADAL" clId="{DC4C3DCF-EE91-4B42-855A-3E16CA03B2C6}" dt="2022-08-25T00:58:40.822" v="1132"/>
            <ac:spMkLst>
              <pc:docMk/>
              <pc:sldMasterMk cId="1016395268" sldId="2147483662"/>
              <pc:sldLayoutMk cId="1529959666" sldId="2147483661"/>
              <ac:spMk id="4" creationId="{79AB79B5-3DB0-3B53-9A70-6CC67E177B82}"/>
            </ac:spMkLst>
          </pc:spChg>
          <pc:spChg chg="add mod">
            <ac:chgData name="Daniel Khashabi" userId="62390808-c838-45e6-be59-d6fd0d208bc8" providerId="ADAL" clId="{DC4C3DCF-EE91-4B42-855A-3E16CA03B2C6}" dt="2022-08-25T00:58:48.349" v="1134"/>
            <ac:spMkLst>
              <pc:docMk/>
              <pc:sldMasterMk cId="1016395268" sldId="2147483662"/>
              <pc:sldLayoutMk cId="1529959666" sldId="2147483661"/>
              <ac:spMk id="5" creationId="{FC5BC341-D831-7BAD-D50A-06F220F02808}"/>
            </ac:spMkLst>
          </pc:spChg>
        </pc:sldLayoutChg>
      </pc:sldMasterChg>
      <pc:sldMasterChg chg="addSp delSp modSp new mod addSldLayout delSldLayout modSldLayout">
        <pc:chgData name="Daniel Khashabi" userId="62390808-c838-45e6-be59-d6fd0d208bc8" providerId="ADAL" clId="{DC4C3DCF-EE91-4B42-855A-3E16CA03B2C6}" dt="2022-08-25T02:04:31.843" v="1410" actId="20577"/>
        <pc:sldMasterMkLst>
          <pc:docMk/>
          <pc:sldMasterMk cId="1016395268" sldId="2147483662"/>
        </pc:sldMasterMkLst>
        <pc:spChg chg="mod">
          <ac:chgData name="Daniel Khashabi" userId="62390808-c838-45e6-be59-d6fd0d208bc8" providerId="ADAL" clId="{DC4C3DCF-EE91-4B42-855A-3E16CA03B2C6}" dt="2022-08-25T02:00:22.530" v="1364" actId="404"/>
          <ac:spMkLst>
            <pc:docMk/>
            <pc:sldMasterMk cId="1016395268" sldId="2147483662"/>
            <ac:spMk id="2" creationId="{7AB206E2-5A60-EC5D-B72C-D0EC52ED11D2}"/>
          </ac:spMkLst>
        </pc:spChg>
        <pc:spChg chg="mod">
          <ac:chgData name="Daniel Khashabi" userId="62390808-c838-45e6-be59-d6fd0d208bc8" providerId="ADAL" clId="{DC4C3DCF-EE91-4B42-855A-3E16CA03B2C6}" dt="2022-08-25T01:59:13.668" v="1362" actId="403"/>
          <ac:spMkLst>
            <pc:docMk/>
            <pc:sldMasterMk cId="1016395268" sldId="2147483662"/>
            <ac:spMk id="3" creationId="{30166697-03E1-580F-29FD-12452D59F17A}"/>
          </ac:spMkLst>
        </pc:spChg>
        <pc:spChg chg="mod">
          <ac:chgData name="Daniel Khashabi" userId="62390808-c838-45e6-be59-d6fd0d208bc8" providerId="ADAL" clId="{DC4C3DCF-EE91-4B42-855A-3E16CA03B2C6}" dt="2022-08-25T01:55:27.984" v="1267" actId="1037"/>
          <ac:spMkLst>
            <pc:docMk/>
            <pc:sldMasterMk cId="1016395268" sldId="2147483662"/>
            <ac:spMk id="4" creationId="{FF9E5D4E-A313-FE25-3B10-91109ECEBE22}"/>
          </ac:spMkLst>
        </pc:spChg>
        <pc:spChg chg="mod">
          <ac:chgData name="Daniel Khashabi" userId="62390808-c838-45e6-be59-d6fd0d208bc8" providerId="ADAL" clId="{DC4C3DCF-EE91-4B42-855A-3E16CA03B2C6}" dt="2022-08-25T01:55:23.853" v="1251" actId="1038"/>
          <ac:spMkLst>
            <pc:docMk/>
            <pc:sldMasterMk cId="1016395268" sldId="2147483662"/>
            <ac:spMk id="6" creationId="{DF910436-D8A7-29F0-39D7-2D1A4B979F4B}"/>
          </ac:spMkLst>
        </pc:spChg>
        <pc:picChg chg="add del mod">
          <ac:chgData name="Daniel Khashabi" userId="62390808-c838-45e6-be59-d6fd0d208bc8" providerId="ADAL" clId="{DC4C3DCF-EE91-4B42-855A-3E16CA03B2C6}" dt="2022-08-25T01:57:44.131" v="1301"/>
          <ac:picMkLst>
            <pc:docMk/>
            <pc:sldMasterMk cId="1016395268" sldId="2147483662"/>
            <ac:picMk id="7" creationId="{EFAD3718-6C76-485D-59B3-D6840E3DF2C2}"/>
          </ac:picMkLst>
        </pc:picChg>
        <pc:sldLayoutChg chg="del">
          <pc:chgData name="Daniel Khashabi" userId="62390808-c838-45e6-be59-d6fd0d208bc8" providerId="ADAL" clId="{DC4C3DCF-EE91-4B42-855A-3E16CA03B2C6}" dt="2022-08-25T02:01:00.886" v="1375" actId="2696"/>
          <pc:sldLayoutMkLst>
            <pc:docMk/>
            <pc:sldMasterMk cId="1016395268" sldId="2147483662"/>
            <pc:sldLayoutMk cId="1529959666" sldId="2147483661"/>
          </pc:sldLayoutMkLst>
        </pc:sldLayoutChg>
        <pc:sldLayoutChg chg="addSp delSp modSp new mod replId">
          <pc:chgData name="Daniel Khashabi" userId="62390808-c838-45e6-be59-d6fd0d208bc8" providerId="ADAL" clId="{DC4C3DCF-EE91-4B42-855A-3E16CA03B2C6}" dt="2022-08-25T01:58:55.857" v="1355" actId="1035"/>
          <pc:sldLayoutMkLst>
            <pc:docMk/>
            <pc:sldMasterMk cId="1016395268" sldId="2147483662"/>
            <pc:sldLayoutMk cId="2029756248" sldId="2147483663"/>
          </pc:sldLayoutMkLst>
          <pc:picChg chg="add del mod">
            <ac:chgData name="Daniel Khashabi" userId="62390808-c838-45e6-be59-d6fd0d208bc8" providerId="ADAL" clId="{DC4C3DCF-EE91-4B42-855A-3E16CA03B2C6}" dt="2022-08-25T01:58:55.857" v="1355" actId="1035"/>
            <ac:picMkLst>
              <pc:docMk/>
              <pc:sldMasterMk cId="1016395268" sldId="2147483662"/>
              <pc:sldLayoutMk cId="2029756248" sldId="2147483663"/>
              <ac:picMk id="7" creationId="{69AE65CC-569E-8760-AD5D-909905ECC6B9}"/>
            </ac:picMkLst>
          </pc:picChg>
        </pc:sldLayoutChg>
        <pc:sldLayoutChg chg="modSp new mod replId">
          <pc:chgData name="Daniel Khashabi" userId="62390808-c838-45e6-be59-d6fd0d208bc8" providerId="ADAL" clId="{DC4C3DCF-EE91-4B42-855A-3E16CA03B2C6}" dt="2022-08-25T01:58:50.440" v="1338" actId="14100"/>
          <pc:sldLayoutMkLst>
            <pc:docMk/>
            <pc:sldMasterMk cId="1016395268" sldId="2147483662"/>
            <pc:sldLayoutMk cId="3868345242" sldId="2147483664"/>
          </pc:sldLayoutMkLst>
          <pc:spChg chg="mod">
            <ac:chgData name="Daniel Khashabi" userId="62390808-c838-45e6-be59-d6fd0d208bc8" providerId="ADAL" clId="{DC4C3DCF-EE91-4B42-855A-3E16CA03B2C6}" dt="2022-08-25T01:58:50.440" v="1338" actId="14100"/>
            <ac:spMkLst>
              <pc:docMk/>
              <pc:sldMasterMk cId="1016395268" sldId="2147483662"/>
              <pc:sldLayoutMk cId="3868345242" sldId="2147483664"/>
              <ac:spMk id="2" creationId="{61AC4444-7133-D539-9481-B31830ACC15F}"/>
            </ac:spMkLst>
          </pc:spChg>
          <pc:spChg chg="mod">
            <ac:chgData name="Daniel Khashabi" userId="62390808-c838-45e6-be59-d6fd0d208bc8" providerId="ADAL" clId="{DC4C3DCF-EE91-4B42-855A-3E16CA03B2C6}" dt="2022-08-25T01:58:50.153" v="1337" actId="14100"/>
            <ac:spMkLst>
              <pc:docMk/>
              <pc:sldMasterMk cId="1016395268" sldId="2147483662"/>
              <pc:sldLayoutMk cId="3868345242" sldId="2147483664"/>
              <ac:spMk id="3" creationId="{58D64B82-883B-0146-D24A-ACEC135009CD}"/>
            </ac:spMkLst>
          </pc:spChg>
        </pc:sldLayoutChg>
        <pc:sldLayoutChg chg="new replId">
          <pc:chgData name="Daniel Khashabi" userId="62390808-c838-45e6-be59-d6fd0d208bc8" providerId="ADAL" clId="{DC4C3DCF-EE91-4B42-855A-3E16CA03B2C6}" dt="2022-08-25T01:54:47.199" v="1229" actId="6938"/>
          <pc:sldLayoutMkLst>
            <pc:docMk/>
            <pc:sldMasterMk cId="1016395268" sldId="2147483662"/>
            <pc:sldLayoutMk cId="494435855" sldId="2147483665"/>
          </pc:sldLayoutMkLst>
        </pc:sldLayoutChg>
        <pc:sldLayoutChg chg="new replId">
          <pc:chgData name="Daniel Khashabi" userId="62390808-c838-45e6-be59-d6fd0d208bc8" providerId="ADAL" clId="{DC4C3DCF-EE91-4B42-855A-3E16CA03B2C6}" dt="2022-08-25T01:54:47.199" v="1229" actId="6938"/>
          <pc:sldLayoutMkLst>
            <pc:docMk/>
            <pc:sldMasterMk cId="1016395268" sldId="2147483662"/>
            <pc:sldLayoutMk cId="3282326620" sldId="2147483666"/>
          </pc:sldLayoutMkLst>
        </pc:sldLayoutChg>
        <pc:sldLayoutChg chg="new replId">
          <pc:chgData name="Daniel Khashabi" userId="62390808-c838-45e6-be59-d6fd0d208bc8" providerId="ADAL" clId="{DC4C3DCF-EE91-4B42-855A-3E16CA03B2C6}" dt="2022-08-25T01:54:47.199" v="1229" actId="6938"/>
          <pc:sldLayoutMkLst>
            <pc:docMk/>
            <pc:sldMasterMk cId="1016395268" sldId="2147483662"/>
            <pc:sldLayoutMk cId="1318906992" sldId="2147483667"/>
          </pc:sldLayoutMkLst>
        </pc:sldLayoutChg>
        <pc:sldLayoutChg chg="new replId">
          <pc:chgData name="Daniel Khashabi" userId="62390808-c838-45e6-be59-d6fd0d208bc8" providerId="ADAL" clId="{DC4C3DCF-EE91-4B42-855A-3E16CA03B2C6}" dt="2022-08-25T01:54:47.199" v="1229" actId="6938"/>
          <pc:sldLayoutMkLst>
            <pc:docMk/>
            <pc:sldMasterMk cId="1016395268" sldId="2147483662"/>
            <pc:sldLayoutMk cId="1416510124" sldId="2147483668"/>
          </pc:sldLayoutMkLst>
        </pc:sldLayoutChg>
        <pc:sldLayoutChg chg="new replId">
          <pc:chgData name="Daniel Khashabi" userId="62390808-c838-45e6-be59-d6fd0d208bc8" providerId="ADAL" clId="{DC4C3DCF-EE91-4B42-855A-3E16CA03B2C6}" dt="2022-08-25T01:54:47.199" v="1229" actId="6938"/>
          <pc:sldLayoutMkLst>
            <pc:docMk/>
            <pc:sldMasterMk cId="1016395268" sldId="2147483662"/>
            <pc:sldLayoutMk cId="1221992964" sldId="2147483669"/>
          </pc:sldLayoutMkLst>
        </pc:sldLayoutChg>
        <pc:sldLayoutChg chg="new replId">
          <pc:chgData name="Daniel Khashabi" userId="62390808-c838-45e6-be59-d6fd0d208bc8" providerId="ADAL" clId="{DC4C3DCF-EE91-4B42-855A-3E16CA03B2C6}" dt="2022-08-25T01:54:47.199" v="1229" actId="6938"/>
          <pc:sldLayoutMkLst>
            <pc:docMk/>
            <pc:sldMasterMk cId="1016395268" sldId="2147483662"/>
            <pc:sldLayoutMk cId="109394168" sldId="2147483670"/>
          </pc:sldLayoutMkLst>
        </pc:sldLayoutChg>
        <pc:sldLayoutChg chg="new replId">
          <pc:chgData name="Daniel Khashabi" userId="62390808-c838-45e6-be59-d6fd0d208bc8" providerId="ADAL" clId="{DC4C3DCF-EE91-4B42-855A-3E16CA03B2C6}" dt="2022-08-25T01:54:47.199" v="1229" actId="6938"/>
          <pc:sldLayoutMkLst>
            <pc:docMk/>
            <pc:sldMasterMk cId="1016395268" sldId="2147483662"/>
            <pc:sldLayoutMk cId="3280002114" sldId="2147483671"/>
          </pc:sldLayoutMkLst>
        </pc:sldLayoutChg>
        <pc:sldLayoutChg chg="new replId">
          <pc:chgData name="Daniel Khashabi" userId="62390808-c838-45e6-be59-d6fd0d208bc8" providerId="ADAL" clId="{DC4C3DCF-EE91-4B42-855A-3E16CA03B2C6}" dt="2022-08-25T01:54:47.199" v="1229" actId="6938"/>
          <pc:sldLayoutMkLst>
            <pc:docMk/>
            <pc:sldMasterMk cId="1016395268" sldId="2147483662"/>
            <pc:sldLayoutMk cId="1310286851" sldId="2147483672"/>
          </pc:sldLayoutMkLst>
        </pc:sldLayoutChg>
        <pc:sldLayoutChg chg="new replId">
          <pc:chgData name="Daniel Khashabi" userId="62390808-c838-45e6-be59-d6fd0d208bc8" providerId="ADAL" clId="{DC4C3DCF-EE91-4B42-855A-3E16CA03B2C6}" dt="2022-08-25T01:54:47.199" v="1229" actId="6938"/>
          <pc:sldLayoutMkLst>
            <pc:docMk/>
            <pc:sldMasterMk cId="1016395268" sldId="2147483662"/>
            <pc:sldLayoutMk cId="1119268391" sldId="2147483673"/>
          </pc:sldLayoutMkLst>
        </pc:sldLayoutChg>
        <pc:sldLayoutChg chg="modSp mod">
          <pc:chgData name="Daniel Khashabi" userId="62390808-c838-45e6-be59-d6fd0d208bc8" providerId="ADAL" clId="{DC4C3DCF-EE91-4B42-855A-3E16CA03B2C6}" dt="2022-08-25T02:04:31.843" v="1410" actId="20577"/>
          <pc:sldLayoutMkLst>
            <pc:docMk/>
            <pc:sldMasterMk cId="1016395268" sldId="2147483662"/>
            <pc:sldLayoutMk cId="1985286942" sldId="2147483674"/>
          </pc:sldLayoutMkLst>
          <pc:spChg chg="mod">
            <ac:chgData name="Daniel Khashabi" userId="62390808-c838-45e6-be59-d6fd0d208bc8" providerId="ADAL" clId="{DC4C3DCF-EE91-4B42-855A-3E16CA03B2C6}" dt="2022-08-25T02:04:31.843" v="1410" actId="20577"/>
            <ac:spMkLst>
              <pc:docMk/>
              <pc:sldMasterMk cId="1016395268" sldId="2147483662"/>
              <pc:sldLayoutMk cId="1985286942" sldId="2147483674"/>
              <ac:spMk id="15" creationId="{00000000-0000-0000-0000-000000000000}"/>
            </ac:spMkLst>
          </pc:spChg>
        </pc:sldLayoutChg>
      </pc:sldMasterChg>
      <pc:sldMasterChg chg="new del mod addSldLayout delSldLayout">
        <pc:chgData name="Daniel Khashabi" userId="62390808-c838-45e6-be59-d6fd0d208bc8" providerId="ADAL" clId="{DC4C3DCF-EE91-4B42-855A-3E16CA03B2C6}" dt="2022-08-25T01:50:04.418" v="1173" actId="6938"/>
        <pc:sldMasterMkLst>
          <pc:docMk/>
          <pc:sldMasterMk cId="1860842897" sldId="2147483662"/>
        </pc:sldMasterMkLst>
        <pc:sldLayoutChg chg="new del replId">
          <pc:chgData name="Daniel Khashabi" userId="62390808-c838-45e6-be59-d6fd0d208bc8" providerId="ADAL" clId="{DC4C3DCF-EE91-4B42-855A-3E16CA03B2C6}" dt="2022-08-25T01:50:04.418" v="1173" actId="6938"/>
          <pc:sldLayoutMkLst>
            <pc:docMk/>
            <pc:sldMasterMk cId="1860842897" sldId="2147483662"/>
            <pc:sldLayoutMk cId="1253631434" sldId="2147483663"/>
          </pc:sldLayoutMkLst>
        </pc:sldLayoutChg>
        <pc:sldLayoutChg chg="new del replId">
          <pc:chgData name="Daniel Khashabi" userId="62390808-c838-45e6-be59-d6fd0d208bc8" providerId="ADAL" clId="{DC4C3DCF-EE91-4B42-855A-3E16CA03B2C6}" dt="2022-08-25T01:50:04.418" v="1173" actId="6938"/>
          <pc:sldLayoutMkLst>
            <pc:docMk/>
            <pc:sldMasterMk cId="1860842897" sldId="2147483662"/>
            <pc:sldLayoutMk cId="177837632" sldId="2147483664"/>
          </pc:sldLayoutMkLst>
        </pc:sldLayoutChg>
        <pc:sldLayoutChg chg="new del replId">
          <pc:chgData name="Daniel Khashabi" userId="62390808-c838-45e6-be59-d6fd0d208bc8" providerId="ADAL" clId="{DC4C3DCF-EE91-4B42-855A-3E16CA03B2C6}" dt="2022-08-25T01:50:04.418" v="1173" actId="6938"/>
          <pc:sldLayoutMkLst>
            <pc:docMk/>
            <pc:sldMasterMk cId="1860842897" sldId="2147483662"/>
            <pc:sldLayoutMk cId="177331261" sldId="2147483665"/>
          </pc:sldLayoutMkLst>
        </pc:sldLayoutChg>
        <pc:sldLayoutChg chg="new del replId">
          <pc:chgData name="Daniel Khashabi" userId="62390808-c838-45e6-be59-d6fd0d208bc8" providerId="ADAL" clId="{DC4C3DCF-EE91-4B42-855A-3E16CA03B2C6}" dt="2022-08-25T01:50:04.418" v="1173" actId="6938"/>
          <pc:sldLayoutMkLst>
            <pc:docMk/>
            <pc:sldMasterMk cId="1860842897" sldId="2147483662"/>
            <pc:sldLayoutMk cId="2141735217" sldId="2147483666"/>
          </pc:sldLayoutMkLst>
        </pc:sldLayoutChg>
        <pc:sldLayoutChg chg="new del replId">
          <pc:chgData name="Daniel Khashabi" userId="62390808-c838-45e6-be59-d6fd0d208bc8" providerId="ADAL" clId="{DC4C3DCF-EE91-4B42-855A-3E16CA03B2C6}" dt="2022-08-25T01:50:04.418" v="1173" actId="6938"/>
          <pc:sldLayoutMkLst>
            <pc:docMk/>
            <pc:sldMasterMk cId="1860842897" sldId="2147483662"/>
            <pc:sldLayoutMk cId="1949540390" sldId="2147483667"/>
          </pc:sldLayoutMkLst>
        </pc:sldLayoutChg>
        <pc:sldLayoutChg chg="new del replId">
          <pc:chgData name="Daniel Khashabi" userId="62390808-c838-45e6-be59-d6fd0d208bc8" providerId="ADAL" clId="{DC4C3DCF-EE91-4B42-855A-3E16CA03B2C6}" dt="2022-08-25T01:50:04.418" v="1173" actId="6938"/>
          <pc:sldLayoutMkLst>
            <pc:docMk/>
            <pc:sldMasterMk cId="1860842897" sldId="2147483662"/>
            <pc:sldLayoutMk cId="2727275679" sldId="2147483668"/>
          </pc:sldLayoutMkLst>
        </pc:sldLayoutChg>
        <pc:sldLayoutChg chg="new del replId">
          <pc:chgData name="Daniel Khashabi" userId="62390808-c838-45e6-be59-d6fd0d208bc8" providerId="ADAL" clId="{DC4C3DCF-EE91-4B42-855A-3E16CA03B2C6}" dt="2022-08-25T01:50:04.418" v="1173" actId="6938"/>
          <pc:sldLayoutMkLst>
            <pc:docMk/>
            <pc:sldMasterMk cId="1860842897" sldId="2147483662"/>
            <pc:sldLayoutMk cId="200326778" sldId="2147483669"/>
          </pc:sldLayoutMkLst>
        </pc:sldLayoutChg>
        <pc:sldLayoutChg chg="new del replId">
          <pc:chgData name="Daniel Khashabi" userId="62390808-c838-45e6-be59-d6fd0d208bc8" providerId="ADAL" clId="{DC4C3DCF-EE91-4B42-855A-3E16CA03B2C6}" dt="2022-08-25T01:50:04.418" v="1173" actId="6938"/>
          <pc:sldLayoutMkLst>
            <pc:docMk/>
            <pc:sldMasterMk cId="1860842897" sldId="2147483662"/>
            <pc:sldLayoutMk cId="3889295963" sldId="2147483670"/>
          </pc:sldLayoutMkLst>
        </pc:sldLayoutChg>
        <pc:sldLayoutChg chg="new del replId">
          <pc:chgData name="Daniel Khashabi" userId="62390808-c838-45e6-be59-d6fd0d208bc8" providerId="ADAL" clId="{DC4C3DCF-EE91-4B42-855A-3E16CA03B2C6}" dt="2022-08-25T01:50:04.418" v="1173" actId="6938"/>
          <pc:sldLayoutMkLst>
            <pc:docMk/>
            <pc:sldMasterMk cId="1860842897" sldId="2147483662"/>
            <pc:sldLayoutMk cId="425266603" sldId="2147483671"/>
          </pc:sldLayoutMkLst>
        </pc:sldLayoutChg>
        <pc:sldLayoutChg chg="new del replId">
          <pc:chgData name="Daniel Khashabi" userId="62390808-c838-45e6-be59-d6fd0d208bc8" providerId="ADAL" clId="{DC4C3DCF-EE91-4B42-855A-3E16CA03B2C6}" dt="2022-08-25T01:50:04.418" v="1173" actId="6938"/>
          <pc:sldLayoutMkLst>
            <pc:docMk/>
            <pc:sldMasterMk cId="1860842897" sldId="2147483662"/>
            <pc:sldLayoutMk cId="2422762523" sldId="2147483672"/>
          </pc:sldLayoutMkLst>
        </pc:sldLayoutChg>
        <pc:sldLayoutChg chg="new del replId">
          <pc:chgData name="Daniel Khashabi" userId="62390808-c838-45e6-be59-d6fd0d208bc8" providerId="ADAL" clId="{DC4C3DCF-EE91-4B42-855A-3E16CA03B2C6}" dt="2022-08-25T01:50:04.418" v="1173" actId="6938"/>
          <pc:sldLayoutMkLst>
            <pc:docMk/>
            <pc:sldMasterMk cId="1860842897" sldId="2147483662"/>
            <pc:sldLayoutMk cId="2325919089" sldId="2147483673"/>
          </pc:sldLayoutMkLst>
        </pc:sldLayoutChg>
      </pc:sldMasterChg>
      <pc:sldMasterChg chg="new del mod addSldLayout delSldLayout">
        <pc:chgData name="Daniel Khashabi" userId="62390808-c838-45e6-be59-d6fd0d208bc8" providerId="ADAL" clId="{DC4C3DCF-EE91-4B42-855A-3E16CA03B2C6}" dt="2022-08-25T01:50:31.284" v="1175" actId="6938"/>
        <pc:sldMasterMkLst>
          <pc:docMk/>
          <pc:sldMasterMk cId="2307391023" sldId="2147483662"/>
        </pc:sldMasterMkLst>
        <pc:sldLayoutChg chg="new del replId">
          <pc:chgData name="Daniel Khashabi" userId="62390808-c838-45e6-be59-d6fd0d208bc8" providerId="ADAL" clId="{DC4C3DCF-EE91-4B42-855A-3E16CA03B2C6}" dt="2022-08-25T01:50:31.284" v="1175" actId="6938"/>
          <pc:sldLayoutMkLst>
            <pc:docMk/>
            <pc:sldMasterMk cId="2307391023" sldId="2147483662"/>
            <pc:sldLayoutMk cId="1071163978" sldId="2147483663"/>
          </pc:sldLayoutMkLst>
        </pc:sldLayoutChg>
        <pc:sldLayoutChg chg="new del replId">
          <pc:chgData name="Daniel Khashabi" userId="62390808-c838-45e6-be59-d6fd0d208bc8" providerId="ADAL" clId="{DC4C3DCF-EE91-4B42-855A-3E16CA03B2C6}" dt="2022-08-25T01:50:31.284" v="1175" actId="6938"/>
          <pc:sldLayoutMkLst>
            <pc:docMk/>
            <pc:sldMasterMk cId="2307391023" sldId="2147483662"/>
            <pc:sldLayoutMk cId="3474905928" sldId="2147483664"/>
          </pc:sldLayoutMkLst>
        </pc:sldLayoutChg>
        <pc:sldLayoutChg chg="new del replId">
          <pc:chgData name="Daniel Khashabi" userId="62390808-c838-45e6-be59-d6fd0d208bc8" providerId="ADAL" clId="{DC4C3DCF-EE91-4B42-855A-3E16CA03B2C6}" dt="2022-08-25T01:50:31.284" v="1175" actId="6938"/>
          <pc:sldLayoutMkLst>
            <pc:docMk/>
            <pc:sldMasterMk cId="2307391023" sldId="2147483662"/>
            <pc:sldLayoutMk cId="856855435" sldId="2147483665"/>
          </pc:sldLayoutMkLst>
        </pc:sldLayoutChg>
        <pc:sldLayoutChg chg="new del replId">
          <pc:chgData name="Daniel Khashabi" userId="62390808-c838-45e6-be59-d6fd0d208bc8" providerId="ADAL" clId="{DC4C3DCF-EE91-4B42-855A-3E16CA03B2C6}" dt="2022-08-25T01:50:31.284" v="1175" actId="6938"/>
          <pc:sldLayoutMkLst>
            <pc:docMk/>
            <pc:sldMasterMk cId="2307391023" sldId="2147483662"/>
            <pc:sldLayoutMk cId="1259727792" sldId="2147483666"/>
          </pc:sldLayoutMkLst>
        </pc:sldLayoutChg>
        <pc:sldLayoutChg chg="new del replId">
          <pc:chgData name="Daniel Khashabi" userId="62390808-c838-45e6-be59-d6fd0d208bc8" providerId="ADAL" clId="{DC4C3DCF-EE91-4B42-855A-3E16CA03B2C6}" dt="2022-08-25T01:50:31.284" v="1175" actId="6938"/>
          <pc:sldLayoutMkLst>
            <pc:docMk/>
            <pc:sldMasterMk cId="2307391023" sldId="2147483662"/>
            <pc:sldLayoutMk cId="1056621435" sldId="2147483667"/>
          </pc:sldLayoutMkLst>
        </pc:sldLayoutChg>
        <pc:sldLayoutChg chg="new del replId">
          <pc:chgData name="Daniel Khashabi" userId="62390808-c838-45e6-be59-d6fd0d208bc8" providerId="ADAL" clId="{DC4C3DCF-EE91-4B42-855A-3E16CA03B2C6}" dt="2022-08-25T01:50:31.284" v="1175" actId="6938"/>
          <pc:sldLayoutMkLst>
            <pc:docMk/>
            <pc:sldMasterMk cId="2307391023" sldId="2147483662"/>
            <pc:sldLayoutMk cId="1495348592" sldId="2147483668"/>
          </pc:sldLayoutMkLst>
        </pc:sldLayoutChg>
        <pc:sldLayoutChg chg="new del replId">
          <pc:chgData name="Daniel Khashabi" userId="62390808-c838-45e6-be59-d6fd0d208bc8" providerId="ADAL" clId="{DC4C3DCF-EE91-4B42-855A-3E16CA03B2C6}" dt="2022-08-25T01:50:31.284" v="1175" actId="6938"/>
          <pc:sldLayoutMkLst>
            <pc:docMk/>
            <pc:sldMasterMk cId="2307391023" sldId="2147483662"/>
            <pc:sldLayoutMk cId="602420665" sldId="2147483669"/>
          </pc:sldLayoutMkLst>
        </pc:sldLayoutChg>
        <pc:sldLayoutChg chg="new del replId">
          <pc:chgData name="Daniel Khashabi" userId="62390808-c838-45e6-be59-d6fd0d208bc8" providerId="ADAL" clId="{DC4C3DCF-EE91-4B42-855A-3E16CA03B2C6}" dt="2022-08-25T01:50:31.284" v="1175" actId="6938"/>
          <pc:sldLayoutMkLst>
            <pc:docMk/>
            <pc:sldMasterMk cId="2307391023" sldId="2147483662"/>
            <pc:sldLayoutMk cId="1602786277" sldId="2147483670"/>
          </pc:sldLayoutMkLst>
        </pc:sldLayoutChg>
        <pc:sldLayoutChg chg="new del replId">
          <pc:chgData name="Daniel Khashabi" userId="62390808-c838-45e6-be59-d6fd0d208bc8" providerId="ADAL" clId="{DC4C3DCF-EE91-4B42-855A-3E16CA03B2C6}" dt="2022-08-25T01:50:31.284" v="1175" actId="6938"/>
          <pc:sldLayoutMkLst>
            <pc:docMk/>
            <pc:sldMasterMk cId="2307391023" sldId="2147483662"/>
            <pc:sldLayoutMk cId="208655863" sldId="2147483671"/>
          </pc:sldLayoutMkLst>
        </pc:sldLayoutChg>
        <pc:sldLayoutChg chg="new del replId">
          <pc:chgData name="Daniel Khashabi" userId="62390808-c838-45e6-be59-d6fd0d208bc8" providerId="ADAL" clId="{DC4C3DCF-EE91-4B42-855A-3E16CA03B2C6}" dt="2022-08-25T01:50:31.284" v="1175" actId="6938"/>
          <pc:sldLayoutMkLst>
            <pc:docMk/>
            <pc:sldMasterMk cId="2307391023" sldId="2147483662"/>
            <pc:sldLayoutMk cId="2453951316" sldId="2147483672"/>
          </pc:sldLayoutMkLst>
        </pc:sldLayoutChg>
        <pc:sldLayoutChg chg="new del replId">
          <pc:chgData name="Daniel Khashabi" userId="62390808-c838-45e6-be59-d6fd0d208bc8" providerId="ADAL" clId="{DC4C3DCF-EE91-4B42-855A-3E16CA03B2C6}" dt="2022-08-25T01:50:31.284" v="1175" actId="6938"/>
          <pc:sldLayoutMkLst>
            <pc:docMk/>
            <pc:sldMasterMk cId="2307391023" sldId="2147483662"/>
            <pc:sldLayoutMk cId="2516433106"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 .</a:t>
            </a:r>
          </a:p>
          <a:p>
            <a:pPr marL="0" lvl="0" indent="0" algn="l" rtl="0">
              <a:spcBef>
                <a:spcPts val="0"/>
              </a:spcBef>
              <a:spcAft>
                <a:spcPts val="0"/>
              </a:spcAft>
              <a:buNone/>
            </a:pPr>
            <a:r>
              <a:rPr lang="en-US" dirty="0"/>
              <a:t>My name is … </a:t>
            </a:r>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Of course, this model is not perfect -- sometimes it generates things like this quasi-car.</a:t>
            </a:r>
          </a:p>
          <a:p>
            <a:endParaRPr lang="en-US" dirty="0"/>
          </a:p>
        </p:txBody>
      </p:sp>
    </p:spTree>
    <p:extLst>
      <p:ext uri="{BB962C8B-B14F-4D97-AF65-F5344CB8AC3E}">
        <p14:creationId xmlns:p14="http://schemas.microsoft.com/office/powerpoint/2010/main" val="873678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Even worse, it hasn't really figured out what human faces look like.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is likely because the dataset it was trained on has a relatively low proportion of images of people’s faces.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while the results are quite impressive, there's still work to be done.</a:t>
            </a:r>
          </a:p>
          <a:p>
            <a:endParaRPr lang="en-US" dirty="0"/>
          </a:p>
        </p:txBody>
      </p:sp>
    </p:spTree>
    <p:extLst>
      <p:ext uri="{BB962C8B-B14F-4D97-AF65-F5344CB8AC3E}">
        <p14:creationId xmlns:p14="http://schemas.microsoft.com/office/powerpoint/2010/main" val="3860857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1483556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5245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large dataset of articles … </a:t>
            </a:r>
          </a:p>
        </p:txBody>
      </p:sp>
    </p:spTree>
    <p:extLst>
      <p:ext uri="{BB962C8B-B14F-4D97-AF65-F5344CB8AC3E}">
        <p14:creationId xmlns:p14="http://schemas.microsoft.com/office/powerpoint/2010/main" val="1608965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train a generative model to generate new Wikipedia articles. </a:t>
            </a:r>
          </a:p>
          <a:p>
            <a:r>
              <a:rPr lang="en-US" dirty="0"/>
              <a:t>In this example. the generated article discusses a made-up album called Wings over Kansas. </a:t>
            </a:r>
          </a:p>
          <a:p>
            <a:r>
              <a:rPr lang="en-US" dirty="0"/>
              <a:t>The model was only given the title of the article and filled in the rest. </a:t>
            </a:r>
          </a:p>
          <a:p>
            <a:r>
              <a:rPr lang="en-US" dirty="0"/>
              <a:t>You can see that the model has learned not only basic sentence structure, grammar, and spelling, but also the kind of content which is typical in Wikipedia articles. </a:t>
            </a:r>
          </a:p>
          <a:p>
            <a:r>
              <a:rPr lang="en-US" dirty="0"/>
              <a:t>It also stays on theme, though it does end up generating some nonsense near the end. </a:t>
            </a:r>
          </a:p>
        </p:txBody>
      </p:sp>
    </p:spTree>
    <p:extLst>
      <p:ext uri="{BB962C8B-B14F-4D97-AF65-F5344CB8AC3E}">
        <p14:creationId xmlns:p14="http://schemas.microsoft.com/office/powerpoint/2010/main" val="369102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predictive models are trained to fill-in partial instances of the world. </a:t>
            </a:r>
            <a:br>
              <a:rPr lang="en" dirty="0"/>
            </a:br>
            <a:r>
              <a:rPr lang="en" dirty="0"/>
              <a:t>To make it a bit more concrete, … </a:t>
            </a:r>
          </a:p>
        </p:txBody>
      </p:sp>
    </p:spTree>
    <p:extLst>
      <p:ext uri="{BB962C8B-B14F-4D97-AF65-F5344CB8AC3E}">
        <p14:creationId xmlns:p14="http://schemas.microsoft.com/office/powerpoint/2010/main" val="2775763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73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to do this training effectively, essentially we're training them on... </a:t>
            </a:r>
          </a:p>
        </p:txBody>
      </p:sp>
    </p:spTree>
    <p:extLst>
      <p:ext uri="{BB962C8B-B14F-4D97-AF65-F5344CB8AC3E}">
        <p14:creationId xmlns:p14="http://schemas.microsoft.com/office/powerpoint/2010/main" val="45231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When I say  “data” this is what I am talking about: a large collection of data, for instance freely available text documents, possibly with some structure that you get for free. </a:t>
            </a:r>
          </a:p>
          <a:p>
            <a:endParaRPr lang="en-US" dirty="0"/>
          </a:p>
        </p:txBody>
      </p:sp>
    </p:spTree>
    <p:extLst>
      <p:ext uri="{BB962C8B-B14F-4D97-AF65-F5344CB8AC3E}">
        <p14:creationId xmlns:p14="http://schemas.microsoft.com/office/powerpoint/2010/main" val="412511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am sure you all know, the past few years has witnessed a lot of buzzwords around AI’s progress: </a:t>
            </a:r>
            <a:br>
              <a:rPr lang="en-US" dirty="0"/>
            </a:b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backbone of all these news is the recent developments in “self-supervised models”,</a:t>
            </a:r>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295797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 way, self-supervised models are special case of “unsupervised” learning. </a:t>
            </a:r>
          </a:p>
        </p:txBody>
      </p:sp>
    </p:spTree>
    <p:extLst>
      <p:ext uri="{BB962C8B-B14F-4D97-AF65-F5344CB8AC3E}">
        <p14:creationId xmlns:p14="http://schemas.microsoft.com/office/powerpoint/2010/main" val="1012142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8240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706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166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Putting all these together, we get this definition: … </a:t>
            </a:r>
          </a:p>
          <a:p>
            <a:endParaRPr lang="en-US" dirty="0"/>
          </a:p>
          <a:p>
            <a:r>
              <a:rPr lang="en-US" dirty="0"/>
              <a:t>This was my definition of self-supervised models. </a:t>
            </a:r>
          </a:p>
        </p:txBody>
      </p:sp>
    </p:spTree>
    <p:extLst>
      <p:ext uri="{BB962C8B-B14F-4D97-AF65-F5344CB8AC3E}">
        <p14:creationId xmlns:p14="http://schemas.microsoft.com/office/powerpoint/2010/main" val="3351144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defined what ”self-supervised models” let’s what’s in this class. </a:t>
            </a:r>
          </a:p>
        </p:txBody>
      </p:sp>
    </p:spTree>
    <p:extLst>
      <p:ext uri="{BB962C8B-B14F-4D97-AF65-F5344CB8AC3E}">
        <p14:creationId xmlns:p14="http://schemas.microsoft.com/office/powerpoint/2010/main" val="2669795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5032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2947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29</a:t>
            </a:fld>
            <a:endParaRPr lang="en-US"/>
          </a:p>
        </p:txBody>
      </p:sp>
    </p:spTree>
    <p:extLst>
      <p:ext uri="{BB962C8B-B14F-4D97-AF65-F5344CB8AC3E}">
        <p14:creationId xmlns:p14="http://schemas.microsoft.com/office/powerpoint/2010/main" val="3257408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has also been progress </a:t>
            </a:r>
          </a:p>
        </p:txBody>
      </p:sp>
      <p:sp>
        <p:nvSpPr>
          <p:cNvPr id="4" name="Slide Number Placeholder 3"/>
          <p:cNvSpPr>
            <a:spLocks noGrp="1"/>
          </p:cNvSpPr>
          <p:nvPr>
            <p:ph type="sldNum" sz="quarter" idx="5"/>
          </p:nvPr>
        </p:nvSpPr>
        <p:spPr/>
        <p:txBody>
          <a:bodyPr/>
          <a:lstStyle/>
          <a:p>
            <a:fld id="{7E3EFFCD-2707-464E-8668-7D1BDDA9873E}" type="slidenum">
              <a:rPr lang="en-US" smtClean="0"/>
              <a:t>30</a:t>
            </a:fld>
            <a:endParaRPr lang="en-US"/>
          </a:p>
        </p:txBody>
      </p:sp>
    </p:spTree>
    <p:extLst>
      <p:ext uri="{BB962C8B-B14F-4D97-AF65-F5344CB8AC3E}">
        <p14:creationId xmlns:p14="http://schemas.microsoft.com/office/powerpoint/2010/main" val="941465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which I am going to spend a few minutes to define.  </a:t>
            </a:r>
          </a:p>
        </p:txBody>
      </p:sp>
    </p:spTree>
    <p:extLst>
      <p:ext uri="{BB962C8B-B14F-4D97-AF65-F5344CB8AC3E}">
        <p14:creationId xmlns:p14="http://schemas.microsoft.com/office/powerpoint/2010/main" val="3940926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4270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6766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3012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3768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if you’re taking this class, please be prepared to read and hear a lot about language.</a:t>
            </a:r>
          </a:p>
          <a:p>
            <a:endParaRPr lang="en-US" dirty="0"/>
          </a:p>
          <a:p>
            <a:r>
              <a:rPr lang="en-US" dirty="0"/>
              <a:t>That being said, there will be sessions that we will dedicate to vision or speech, though not the majority of our time. </a:t>
            </a:r>
          </a:p>
        </p:txBody>
      </p:sp>
    </p:spTree>
    <p:extLst>
      <p:ext uri="{BB962C8B-B14F-4D97-AF65-F5344CB8AC3E}">
        <p14:creationId xmlns:p14="http://schemas.microsoft.com/office/powerpoint/2010/main" val="657111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31653dde9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31653dde9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8725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This is as opposed to … </a:t>
            </a:r>
          </a:p>
          <a:p>
            <a:pPr lvl="0"/>
            <a:r>
              <a:rPr lang="en-US" sz="1100" b="0" i="0" u="none" strike="noStrike" cap="none" dirty="0">
                <a:solidFill>
                  <a:srgbClr val="000000"/>
                </a:solidFill>
                <a:effectLst/>
                <a:latin typeface="Arial"/>
                <a:ea typeface="Arial"/>
                <a:cs typeface="Arial"/>
                <a:sym typeface="Arial"/>
              </a:rPr>
              <a:t>Pro: </a:t>
            </a:r>
          </a:p>
          <a:p>
            <a:pPr lvl="1"/>
            <a:r>
              <a:rPr lang="en-US" sz="1100" b="0" i="0" u="none" strike="noStrike" cap="none" dirty="0">
                <a:solidFill>
                  <a:srgbClr val="000000"/>
                </a:solidFill>
                <a:effectLst/>
                <a:latin typeface="Arial"/>
                <a:ea typeface="Arial"/>
                <a:cs typeface="Arial"/>
                <a:sym typeface="Arial"/>
              </a:rPr>
              <a:t>…</a:t>
            </a:r>
          </a:p>
          <a:p>
            <a:pPr lvl="0"/>
            <a:r>
              <a:rPr lang="en-US" sz="1100" b="0" i="0" u="none" strike="noStrike" cap="none" dirty="0">
                <a:solidFill>
                  <a:srgbClr val="000000"/>
                </a:solidFill>
                <a:effectLst/>
                <a:latin typeface="Arial"/>
                <a:ea typeface="Arial"/>
                <a:cs typeface="Arial"/>
                <a:sym typeface="Arial"/>
              </a:rPr>
              <a:t>Con: </a:t>
            </a:r>
          </a:p>
          <a:p>
            <a:pPr lvl="1"/>
            <a:r>
              <a:rPr lang="en-US" sz="1100" b="0" i="0" u="none" strike="noStrike" cap="none" dirty="0">
                <a:solidFill>
                  <a:srgbClr val="000000"/>
                </a:solidFill>
                <a:effectLst/>
                <a:latin typeface="Arial"/>
                <a:ea typeface="Arial"/>
                <a:cs typeface="Arial"/>
                <a:sym typeface="Arial"/>
              </a:rPr>
              <a:t>Each person’s presentation might happen once or twice each term, though … </a:t>
            </a:r>
          </a:p>
          <a:p>
            <a:pPr lvl="1"/>
            <a:r>
              <a:rPr lang="en-US" sz="1100" b="0" i="0" u="none" strike="noStrike" cap="none" dirty="0">
                <a:solidFill>
                  <a:srgbClr val="000000"/>
                </a:solidFill>
                <a:effectLst/>
                <a:latin typeface="Arial"/>
                <a:ea typeface="Arial"/>
                <a:cs typeface="Arial"/>
                <a:sym typeface="Arial"/>
              </a:rPr>
              <a:t>It is easy for students to disengage during the presentations of papers for which they are merely audience members.</a:t>
            </a:r>
          </a:p>
          <a:p>
            <a:pPr lvl="1"/>
            <a:r>
              <a:rPr lang="en-US" sz="1100" b="0" i="0" u="none" strike="noStrike" cap="none" dirty="0">
                <a:solidFill>
                  <a:srgbClr val="000000"/>
                </a:solidFill>
                <a:effectLst/>
                <a:latin typeface="Arial"/>
                <a:ea typeface="Arial"/>
                <a:cs typeface="Arial"/>
                <a:sym typeface="Arial"/>
              </a:rPr>
              <a:t>This results in their missing out on a large position of the course's content.</a:t>
            </a:r>
          </a:p>
          <a:p>
            <a:pPr lvl="1"/>
            <a:r>
              <a:rPr lang="en-US" sz="1100" b="0" i="0" u="none" strike="noStrike" cap="none" dirty="0">
                <a:solidFill>
                  <a:srgbClr val="000000"/>
                </a:solidFill>
                <a:effectLst/>
                <a:latin typeface="Arial"/>
                <a:ea typeface="Arial"/>
                <a:cs typeface="Arial"/>
                <a:sym typeface="Arial"/>
              </a:rPr>
              <a:t>As the term progresses presenter-students may themselves devolve into offering only shallow summaries of the selected paper void of critical analysis.</a:t>
            </a:r>
            <a:endParaRPr lang="en-US" dirty="0"/>
          </a:p>
        </p:txBody>
      </p:sp>
    </p:spTree>
    <p:extLst>
      <p:ext uri="{BB962C8B-B14F-4D97-AF65-F5344CB8AC3E}">
        <p14:creationId xmlns:p14="http://schemas.microsoft.com/office/powerpoint/2010/main" val="2698333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82583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8440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start with a example. Let's say I go out into the world and collect a dataset of natural images. So, first I get this picture of some cyclists…</a:t>
            </a:r>
          </a:p>
          <a:p>
            <a:endParaRPr lang="en-US" dirty="0"/>
          </a:p>
        </p:txBody>
      </p:sp>
    </p:spTree>
    <p:extLst>
      <p:ext uri="{BB962C8B-B14F-4D97-AF65-F5344CB8AC3E}">
        <p14:creationId xmlns:p14="http://schemas.microsoft.com/office/powerpoint/2010/main" val="36322747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0340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9724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9469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2902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My expectation is that having students role-play in this way </a:t>
            </a:r>
          </a:p>
          <a:p>
            <a:pPr lvl="1"/>
            <a:r>
              <a:rPr lang="en-US" sz="1100" b="0" i="0" u="none" strike="noStrike" cap="none" dirty="0">
                <a:solidFill>
                  <a:srgbClr val="000000"/>
                </a:solidFill>
                <a:effectLst/>
                <a:latin typeface="Arial"/>
                <a:ea typeface="Arial"/>
                <a:cs typeface="Arial"/>
                <a:sym typeface="Arial"/>
              </a:rPr>
              <a:t>makes them engage much more deeply with the papers</a:t>
            </a:r>
            <a:r>
              <a:rPr lang="en-US" sz="1100" b="0" i="0" u="none" strike="noStrike" cap="none">
                <a:solidFill>
                  <a:srgbClr val="000000"/>
                </a:solidFill>
                <a:effectLst/>
                <a:latin typeface="Arial"/>
                <a:ea typeface="Arial"/>
                <a:cs typeface="Arial"/>
                <a:sym typeface="Arial"/>
              </a:rPr>
              <a:t>, and maintain </a:t>
            </a:r>
            <a:r>
              <a:rPr lang="en-US" sz="1100" b="0" i="0" u="none" strike="noStrike" cap="none" dirty="0">
                <a:solidFill>
                  <a:srgbClr val="000000"/>
                </a:solidFill>
                <a:effectLst/>
                <a:latin typeface="Arial"/>
                <a:ea typeface="Arial"/>
                <a:cs typeface="Arial"/>
                <a:sym typeface="Arial"/>
              </a:rPr>
              <a:t>that engagement throughout the term, </a:t>
            </a:r>
          </a:p>
          <a:p>
            <a:pPr lvl="1"/>
            <a:r>
              <a:rPr lang="en-US" sz="1100" b="0" i="0" u="none" strike="noStrike" cap="none" dirty="0">
                <a:solidFill>
                  <a:srgbClr val="000000"/>
                </a:solidFill>
                <a:effectLst/>
                <a:latin typeface="Arial"/>
                <a:ea typeface="Arial"/>
                <a:cs typeface="Arial"/>
                <a:sym typeface="Arial"/>
              </a:rPr>
              <a:t>and provides explicit opportunities to develop important skills that they otherwise would have no formal instruction on.</a:t>
            </a:r>
            <a:endParaRPr lang="en-US" dirty="0"/>
          </a:p>
        </p:txBody>
      </p:sp>
    </p:spTree>
    <p:extLst>
      <p:ext uri="{BB962C8B-B14F-4D97-AF65-F5344CB8AC3E}">
        <p14:creationId xmlns:p14="http://schemas.microsoft.com/office/powerpoint/2010/main" val="4244611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sz="1100" b="0" i="0" u="none" strike="noStrike" cap="none" dirty="0">
                <a:solidFill>
                  <a:srgbClr val="000000"/>
                </a:solidFill>
                <a:effectLst/>
                <a:latin typeface="Arial"/>
                <a:ea typeface="Arial"/>
                <a:cs typeface="Arial"/>
                <a:sym typeface="Arial"/>
              </a:rPr>
              <a:t>This means, if you are the person who feels very comfortable sharing, take note of how often you are sharing, and consider giving time for for others to share. </a:t>
            </a:r>
          </a:p>
          <a:p>
            <a:pPr lvl="1"/>
            <a:r>
              <a:rPr lang="en-US" sz="1100" b="0" i="0" u="none" strike="noStrike" cap="none" dirty="0">
                <a:solidFill>
                  <a:srgbClr val="000000"/>
                </a:solidFill>
                <a:effectLst/>
                <a:latin typeface="Arial"/>
                <a:ea typeface="Arial"/>
                <a:cs typeface="Arial"/>
                <a:sym typeface="Arial"/>
              </a:rPr>
              <a:t>By all means, be present and active in this conversation, but make sure others have the time to as well. </a:t>
            </a:r>
          </a:p>
          <a:p>
            <a:pPr lvl="0"/>
            <a:r>
              <a:rPr lang="en-US" sz="1100" b="0" i="0" u="none" strike="noStrike" cap="none" dirty="0">
                <a:solidFill>
                  <a:srgbClr val="000000"/>
                </a:solidFill>
                <a:effectLst/>
                <a:latin typeface="Arial"/>
                <a:ea typeface="Arial"/>
                <a:cs typeface="Arial"/>
                <a:sym typeface="Arial"/>
              </a:rPr>
              <a:t>If you tend to be a quiet participant, take a chance and “</a:t>
            </a:r>
            <a:r>
              <a:rPr lang="en-US" sz="1100" b="0" i="1" u="none" strike="noStrike" cap="none" dirty="0">
                <a:solidFill>
                  <a:srgbClr val="000000"/>
                </a:solidFill>
                <a:effectLst/>
                <a:latin typeface="Arial"/>
                <a:ea typeface="Arial"/>
                <a:cs typeface="Arial"/>
                <a:sym typeface="Arial"/>
              </a:rPr>
              <a:t>step up”</a:t>
            </a:r>
            <a:r>
              <a:rPr lang="en-US" sz="1100" b="0" i="0" u="none" strike="noStrike" cap="none" dirty="0">
                <a:solidFill>
                  <a:srgbClr val="000000"/>
                </a:solidFill>
                <a:effectLst/>
                <a:latin typeface="Arial"/>
                <a:ea typeface="Arial"/>
                <a:cs typeface="Arial"/>
                <a:sym typeface="Arial"/>
              </a:rPr>
              <a:t> with your idea, share your concerns, your ideas, concerns, and excitement with the group.</a:t>
            </a:r>
            <a:endParaRPr lang="en-US" dirty="0"/>
          </a:p>
        </p:txBody>
      </p:sp>
    </p:spTree>
    <p:extLst>
      <p:ext uri="{BB962C8B-B14F-4D97-AF65-F5344CB8AC3E}">
        <p14:creationId xmlns:p14="http://schemas.microsoft.com/office/powerpoint/2010/main" val="2978394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Students who report symptoms associated with COVID-19 are expected not to attend class</a:t>
            </a:r>
          </a:p>
        </p:txBody>
      </p:sp>
    </p:spTree>
    <p:extLst>
      <p:ext uri="{BB962C8B-B14F-4D97-AF65-F5344CB8AC3E}">
        <p14:creationId xmlns:p14="http://schemas.microsoft.com/office/powerpoint/2010/main" val="49952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 Students in groups are required to include a “contributions” section concretely lists each auth</a:t>
            </a:r>
            <a:endParaRPr lang="en-US" dirty="0"/>
          </a:p>
        </p:txBody>
      </p:sp>
    </p:spTree>
    <p:extLst>
      <p:ext uri="{BB962C8B-B14F-4D97-AF65-F5344CB8AC3E}">
        <p14:creationId xmlns:p14="http://schemas.microsoft.com/office/powerpoint/2010/main" val="3519319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BERT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GPT3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OPT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in-context learning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Encoder-decoder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T5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Causal language model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Dall-E </a:t>
            </a:r>
          </a:p>
        </p:txBody>
      </p:sp>
    </p:spTree>
    <p:extLst>
      <p:ext uri="{BB962C8B-B14F-4D97-AF65-F5344CB8AC3E}">
        <p14:creationId xmlns:p14="http://schemas.microsoft.com/office/powerpoint/2010/main" val="2158021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a few more photos</a:t>
            </a:r>
          </a:p>
          <a:p>
            <a:endParaRPr lang="en-US" dirty="0"/>
          </a:p>
          <a:p>
            <a:endParaRPr lang="en-US" dirty="0"/>
          </a:p>
        </p:txBody>
      </p:sp>
    </p:spTree>
    <p:extLst>
      <p:ext uri="{BB962C8B-B14F-4D97-AF65-F5344CB8AC3E}">
        <p14:creationId xmlns:p14="http://schemas.microsoft.com/office/powerpoint/2010/main" val="3476629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then a few more photos</a:t>
            </a:r>
          </a:p>
          <a:p>
            <a:endParaRPr lang="en-US" dirty="0"/>
          </a:p>
        </p:txBody>
      </p:sp>
    </p:spTree>
    <p:extLst>
      <p:ext uri="{BB962C8B-B14F-4D97-AF65-F5344CB8AC3E}">
        <p14:creationId xmlns:p14="http://schemas.microsoft.com/office/powerpoint/2010/main" val="251387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eventually I have a large collection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One can assume that these images are samples from some true distribution - the distribution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goal is to take this training set and learn a model which approximates this true distribution.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That is, I hope to be able to draw new samples from my model which appear like real natural images, but are totally new and are not simply copies of entries from my training set.</a:t>
            </a:r>
          </a:p>
          <a:p>
            <a:endParaRPr lang="en-US" dirty="0"/>
          </a:p>
        </p:txBody>
      </p:sp>
    </p:spTree>
    <p:extLst>
      <p:ext uri="{BB962C8B-B14F-4D97-AF65-F5344CB8AC3E}">
        <p14:creationId xmlns:p14="http://schemas.microsoft.com/office/powerpoint/2010/main" val="58525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an example of an image produced by a recent generative model developed by some researchers at DeepMind.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generative model has made up this dog completely on its own.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It has never seen this particular dog before in the training set, either.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my eyes at least, it's hard to tell that this is a generated image and not a real picture of a dog.</a:t>
            </a:r>
          </a:p>
          <a:p>
            <a:endParaRPr lang="en-US" dirty="0"/>
          </a:p>
        </p:txBody>
      </p:sp>
    </p:spTree>
    <p:extLst>
      <p:ext uri="{BB962C8B-B14F-4D97-AF65-F5344CB8AC3E}">
        <p14:creationId xmlns:p14="http://schemas.microsoft.com/office/powerpoint/2010/main" val="1225822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And here's another one. </a:t>
            </a:r>
          </a:p>
          <a:p>
            <a:pPr marL="0" lvl="0" indent="0" algn="l" rtl="0">
              <a:spcBef>
                <a:spcPts val="0"/>
              </a:spcBef>
              <a:spcAft>
                <a:spcPts val="0"/>
              </a:spcAft>
              <a:buNone/>
            </a:pPr>
            <a:r>
              <a:rPr lang="en-US" dirty="0"/>
              <a:t>I for one would be happy to eat this made-up cheeseburger. </a:t>
            </a:r>
          </a:p>
          <a:p>
            <a:pPr marL="0" lvl="0" indent="0" algn="l" rtl="0">
              <a:spcBef>
                <a:spcPts val="0"/>
              </a:spcBef>
              <a:spcAft>
                <a:spcPts val="0"/>
              </a:spcAft>
              <a:buNone/>
            </a:pPr>
            <a:r>
              <a:rPr lang="en-US" dirty="0"/>
              <a:t>The fact that the model is able to produce these images suggests that it has learned about the structure of the natural world. </a:t>
            </a:r>
          </a:p>
          <a:p>
            <a:pPr marL="0" lvl="0" indent="0" algn="l" rtl="0">
              <a:spcBef>
                <a:spcPts val="0"/>
              </a:spcBef>
              <a:spcAft>
                <a:spcPts val="0"/>
              </a:spcAft>
              <a:buNone/>
            </a:pPr>
            <a:r>
              <a:rPr lang="en-US" dirty="0"/>
              <a:t>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3781898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325F-B64A-1FDB-339E-6218DD1CC9E8}"/>
              </a:ext>
            </a:extLst>
          </p:cNvPr>
          <p:cNvSpPr>
            <a:spLocks noGrp="1"/>
          </p:cNvSpPr>
          <p:nvPr>
            <p:ph type="ctrTitle"/>
          </p:nvPr>
        </p:nvSpPr>
        <p:spPr>
          <a:xfrm>
            <a:off x="1143000" y="841375"/>
            <a:ext cx="6858000" cy="17907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48D2E9E-BF1E-3ED2-D9D7-7AEA036109AC}"/>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922F0C-1CE2-E0AE-1421-C32DD74761BA}"/>
              </a:ext>
            </a:extLst>
          </p:cNvPr>
          <p:cNvSpPr>
            <a:spLocks noGrp="1"/>
          </p:cNvSpPr>
          <p:nvPr>
            <p:ph type="dt" sz="half" idx="10"/>
          </p:nvPr>
        </p:nvSpPr>
        <p:spPr/>
        <p:txBody>
          <a:bodyPr/>
          <a:lstStyle/>
          <a:p>
            <a:fld id="{DBDD2B11-219D-6640-8E72-7CBFD102B819}" type="datetime1">
              <a:rPr lang="en-US" smtClean="0"/>
              <a:t>9/1/22</a:t>
            </a:fld>
            <a:endParaRPr lang="en-US"/>
          </a:p>
        </p:txBody>
      </p:sp>
      <p:sp>
        <p:nvSpPr>
          <p:cNvPr id="5" name="Footer Placeholder 4">
            <a:extLst>
              <a:ext uri="{FF2B5EF4-FFF2-40B4-BE49-F238E27FC236}">
                <a16:creationId xmlns:a16="http://schemas.microsoft.com/office/drawing/2014/main" id="{EEE960AD-F339-AF31-21D4-8896DD28D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ED264-DC16-D742-A0B7-C8E608D9A474}"/>
              </a:ext>
            </a:extLst>
          </p:cNvPr>
          <p:cNvSpPr>
            <a:spLocks noGrp="1"/>
          </p:cNvSpPr>
          <p:nvPr>
            <p:ph type="sldNum" sz="quarter" idx="12"/>
          </p:nvPr>
        </p:nvSpPr>
        <p:spPr/>
        <p:txBody>
          <a:bodyPr/>
          <a:lstStyle/>
          <a:p>
            <a:fld id="{494B4E53-BCCB-BE4E-A28A-722B6992CCD5}" type="slidenum">
              <a:rPr lang="en-US" smtClean="0"/>
              <a:t>‹#›</a:t>
            </a:fld>
            <a:endParaRPr lang="en-US"/>
          </a:p>
        </p:txBody>
      </p:sp>
      <p:pic>
        <p:nvPicPr>
          <p:cNvPr id="7" name="Google Shape;13;p2">
            <a:extLst>
              <a:ext uri="{FF2B5EF4-FFF2-40B4-BE49-F238E27FC236}">
                <a16:creationId xmlns:a16="http://schemas.microsoft.com/office/drawing/2014/main" id="{69AE65CC-569E-8760-AD5D-909905ECC6B9}"/>
              </a:ext>
            </a:extLst>
          </p:cNvPr>
          <p:cNvPicPr preferRelativeResize="0"/>
          <p:nvPr userDrawn="1"/>
        </p:nvPicPr>
        <p:blipFill>
          <a:blip r:embed="rId2">
            <a:alphaModFix/>
          </a:blip>
          <a:stretch>
            <a:fillRect/>
          </a:stretch>
        </p:blipFill>
        <p:spPr>
          <a:xfrm>
            <a:off x="3114987" y="3794114"/>
            <a:ext cx="2914028" cy="712850"/>
          </a:xfrm>
          <a:prstGeom prst="rect">
            <a:avLst/>
          </a:prstGeom>
          <a:noFill/>
          <a:ln>
            <a:noFill/>
          </a:ln>
        </p:spPr>
      </p:pic>
    </p:spTree>
    <p:extLst>
      <p:ext uri="{BB962C8B-B14F-4D97-AF65-F5344CB8AC3E}">
        <p14:creationId xmlns:p14="http://schemas.microsoft.com/office/powerpoint/2010/main" val="202975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58E8-2F56-B1DE-44EB-C50758791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E000DF-2575-1F2E-2628-DAA1ECB5FF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AA503-AC3A-A586-A388-92E3A876AD2A}"/>
              </a:ext>
            </a:extLst>
          </p:cNvPr>
          <p:cNvSpPr>
            <a:spLocks noGrp="1"/>
          </p:cNvSpPr>
          <p:nvPr>
            <p:ph type="dt" sz="half" idx="10"/>
          </p:nvPr>
        </p:nvSpPr>
        <p:spPr/>
        <p:txBody>
          <a:bodyPr/>
          <a:lstStyle/>
          <a:p>
            <a:fld id="{BEF08D54-5E93-6344-9388-A56FB598AE94}" type="datetime1">
              <a:rPr lang="en-US" smtClean="0"/>
              <a:t>9/1/22</a:t>
            </a:fld>
            <a:endParaRPr lang="en-US"/>
          </a:p>
        </p:txBody>
      </p:sp>
      <p:sp>
        <p:nvSpPr>
          <p:cNvPr id="5" name="Footer Placeholder 4">
            <a:extLst>
              <a:ext uri="{FF2B5EF4-FFF2-40B4-BE49-F238E27FC236}">
                <a16:creationId xmlns:a16="http://schemas.microsoft.com/office/drawing/2014/main" id="{F82495EA-4AA3-EDA3-687B-B669A0C42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E6635-2B34-FE66-B8E8-6301937585A2}"/>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31028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365A2-D1CA-3D04-666A-65BC31861132}"/>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76808-C43F-176B-6267-A2BB40A9A0FD}"/>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D595F-BAE9-DF65-A3B4-BF02ED1AE81A}"/>
              </a:ext>
            </a:extLst>
          </p:cNvPr>
          <p:cNvSpPr>
            <a:spLocks noGrp="1"/>
          </p:cNvSpPr>
          <p:nvPr>
            <p:ph type="dt" sz="half" idx="10"/>
          </p:nvPr>
        </p:nvSpPr>
        <p:spPr/>
        <p:txBody>
          <a:bodyPr/>
          <a:lstStyle/>
          <a:p>
            <a:fld id="{1ED38CD3-1EDF-9147-8D0D-F6D1E1520BA7}" type="datetime1">
              <a:rPr lang="en-US" smtClean="0"/>
              <a:t>9/1/22</a:t>
            </a:fld>
            <a:endParaRPr lang="en-US"/>
          </a:p>
        </p:txBody>
      </p:sp>
      <p:sp>
        <p:nvSpPr>
          <p:cNvPr id="5" name="Footer Placeholder 4">
            <a:extLst>
              <a:ext uri="{FF2B5EF4-FFF2-40B4-BE49-F238E27FC236}">
                <a16:creationId xmlns:a16="http://schemas.microsoft.com/office/drawing/2014/main" id="{D4A48D14-BE1E-EE98-E556-59A63282F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A0B4F-0E52-F0EA-044A-A2C8C1412A8D}"/>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119268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85286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43562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4444-7133-D539-9481-B31830ACC15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8D64B82-883B-0146-D24A-ACEC135009C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35FA57-251D-260D-1A0C-D317BEEDB147}"/>
              </a:ext>
            </a:extLst>
          </p:cNvPr>
          <p:cNvSpPr>
            <a:spLocks noGrp="1"/>
          </p:cNvSpPr>
          <p:nvPr>
            <p:ph type="dt" sz="half" idx="10"/>
          </p:nvPr>
        </p:nvSpPr>
        <p:spPr/>
        <p:txBody>
          <a:bodyPr/>
          <a:lstStyle/>
          <a:p>
            <a:fld id="{14AC9231-F634-1946-ADD3-D74CB7B41A34}" type="datetime1">
              <a:rPr lang="en-US" smtClean="0"/>
              <a:t>9/1/22</a:t>
            </a:fld>
            <a:endParaRPr lang="en-US"/>
          </a:p>
        </p:txBody>
      </p:sp>
      <p:sp>
        <p:nvSpPr>
          <p:cNvPr id="5" name="Footer Placeholder 4">
            <a:extLst>
              <a:ext uri="{FF2B5EF4-FFF2-40B4-BE49-F238E27FC236}">
                <a16:creationId xmlns:a16="http://schemas.microsoft.com/office/drawing/2014/main" id="{0ACF9F42-7B68-016F-2FC4-8A2052DAF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7227B-0932-FFE1-D75F-55B3143AD40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868345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CECF-4E12-8F96-5835-21927479F445}"/>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9B130D-63AF-5749-9069-0811F514A383}"/>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BB1615-364B-1E5F-2A4E-4179242FECBD}"/>
              </a:ext>
            </a:extLst>
          </p:cNvPr>
          <p:cNvSpPr>
            <a:spLocks noGrp="1"/>
          </p:cNvSpPr>
          <p:nvPr>
            <p:ph type="dt" sz="half" idx="10"/>
          </p:nvPr>
        </p:nvSpPr>
        <p:spPr/>
        <p:txBody>
          <a:bodyPr/>
          <a:lstStyle/>
          <a:p>
            <a:fld id="{09481EA9-23FA-084C-8A6B-07DAACE159F3}" type="datetime1">
              <a:rPr lang="en-US" smtClean="0"/>
              <a:t>9/1/22</a:t>
            </a:fld>
            <a:endParaRPr lang="en-US"/>
          </a:p>
        </p:txBody>
      </p:sp>
      <p:sp>
        <p:nvSpPr>
          <p:cNvPr id="5" name="Footer Placeholder 4">
            <a:extLst>
              <a:ext uri="{FF2B5EF4-FFF2-40B4-BE49-F238E27FC236}">
                <a16:creationId xmlns:a16="http://schemas.microsoft.com/office/drawing/2014/main" id="{EFEEA778-A517-C80B-13BA-8D3288B36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C2196-B01F-AC54-C81C-075ADE8F4E81}"/>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494435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203B-AAF5-0504-F3A9-042F33F3C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4657C-AA19-8B44-6CCF-154CE2162EBA}"/>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42FE1-51AC-1C4E-BF14-863C8C103715}"/>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52665-A668-3186-75A3-3627013B25DD}"/>
              </a:ext>
            </a:extLst>
          </p:cNvPr>
          <p:cNvSpPr>
            <a:spLocks noGrp="1"/>
          </p:cNvSpPr>
          <p:nvPr>
            <p:ph type="dt" sz="half" idx="10"/>
          </p:nvPr>
        </p:nvSpPr>
        <p:spPr/>
        <p:txBody>
          <a:bodyPr/>
          <a:lstStyle/>
          <a:p>
            <a:fld id="{A0478A9A-6E37-6C4C-8C6A-1BD10EA66858}" type="datetime1">
              <a:rPr lang="en-US" smtClean="0"/>
              <a:t>9/1/22</a:t>
            </a:fld>
            <a:endParaRPr lang="en-US"/>
          </a:p>
        </p:txBody>
      </p:sp>
      <p:sp>
        <p:nvSpPr>
          <p:cNvPr id="6" name="Footer Placeholder 5">
            <a:extLst>
              <a:ext uri="{FF2B5EF4-FFF2-40B4-BE49-F238E27FC236}">
                <a16:creationId xmlns:a16="http://schemas.microsoft.com/office/drawing/2014/main" id="{62C27574-BE50-17C6-AD05-6C2BA06E2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C1588-2E9B-B018-69B7-FA73E510F47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282326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1F8C-3BFD-B3C1-742A-BA2B342496C3}"/>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6A4E61-6019-3594-624C-15A8C82FE819}"/>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46F58A-26BF-177E-C960-26EFDF19F2E5}"/>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5E3564-D18E-94D8-66B9-B76E1FBAE2C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E1CB1E-6C12-A976-396F-211F2A3D4020}"/>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66D648-85A6-8F65-52E0-F2B267F89284}"/>
              </a:ext>
            </a:extLst>
          </p:cNvPr>
          <p:cNvSpPr>
            <a:spLocks noGrp="1"/>
          </p:cNvSpPr>
          <p:nvPr>
            <p:ph type="dt" sz="half" idx="10"/>
          </p:nvPr>
        </p:nvSpPr>
        <p:spPr/>
        <p:txBody>
          <a:bodyPr/>
          <a:lstStyle/>
          <a:p>
            <a:fld id="{AA8C4F17-5492-2743-A512-43F1D94D6DA1}" type="datetime1">
              <a:rPr lang="en-US" smtClean="0"/>
              <a:t>9/1/22</a:t>
            </a:fld>
            <a:endParaRPr lang="en-US"/>
          </a:p>
        </p:txBody>
      </p:sp>
      <p:sp>
        <p:nvSpPr>
          <p:cNvPr id="8" name="Footer Placeholder 7">
            <a:extLst>
              <a:ext uri="{FF2B5EF4-FFF2-40B4-BE49-F238E27FC236}">
                <a16:creationId xmlns:a16="http://schemas.microsoft.com/office/drawing/2014/main" id="{32259392-74EF-B9D8-AF82-F86E3D9BC8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098990-F0D5-7AB1-E9E2-491A48F74CC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31890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64E8-593A-FFA9-A5A2-78578BB5E0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A76F70-128F-B1EE-B62C-3E732E49DCA2}"/>
              </a:ext>
            </a:extLst>
          </p:cNvPr>
          <p:cNvSpPr>
            <a:spLocks noGrp="1"/>
          </p:cNvSpPr>
          <p:nvPr>
            <p:ph type="dt" sz="half" idx="10"/>
          </p:nvPr>
        </p:nvSpPr>
        <p:spPr/>
        <p:txBody>
          <a:bodyPr/>
          <a:lstStyle/>
          <a:p>
            <a:fld id="{D8AEB0A1-0478-AD44-8964-CAB057EE3BBB}" type="datetime1">
              <a:rPr lang="en-US" smtClean="0"/>
              <a:t>9/1/22</a:t>
            </a:fld>
            <a:endParaRPr lang="en-US"/>
          </a:p>
        </p:txBody>
      </p:sp>
      <p:sp>
        <p:nvSpPr>
          <p:cNvPr id="4" name="Footer Placeholder 3">
            <a:extLst>
              <a:ext uri="{FF2B5EF4-FFF2-40B4-BE49-F238E27FC236}">
                <a16:creationId xmlns:a16="http://schemas.microsoft.com/office/drawing/2014/main" id="{684B5FA1-5AD8-1DA1-B241-442AB0DAA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8FAA10-1975-D12A-1029-5EA05FD967BB}"/>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416510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D1FD2-1D69-9AF8-CC8C-6392A3C04372}"/>
              </a:ext>
            </a:extLst>
          </p:cNvPr>
          <p:cNvSpPr>
            <a:spLocks noGrp="1"/>
          </p:cNvSpPr>
          <p:nvPr>
            <p:ph type="dt" sz="half" idx="10"/>
          </p:nvPr>
        </p:nvSpPr>
        <p:spPr/>
        <p:txBody>
          <a:bodyPr/>
          <a:lstStyle/>
          <a:p>
            <a:fld id="{8CC6E4E7-008D-0C47-A961-72E63B6C358C}" type="datetime1">
              <a:rPr lang="en-US" smtClean="0"/>
              <a:t>9/1/22</a:t>
            </a:fld>
            <a:endParaRPr lang="en-US"/>
          </a:p>
        </p:txBody>
      </p:sp>
      <p:sp>
        <p:nvSpPr>
          <p:cNvPr id="3" name="Footer Placeholder 2">
            <a:extLst>
              <a:ext uri="{FF2B5EF4-FFF2-40B4-BE49-F238E27FC236}">
                <a16:creationId xmlns:a16="http://schemas.microsoft.com/office/drawing/2014/main" id="{7CF8111A-6824-042E-9A4B-C8795222B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F1CA38-A9B4-498C-449E-16313CD0963E}"/>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221992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B1D3-1065-2FD2-3741-0AFE4F7FC73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AD0010-60E5-461D-4F82-13518C4BB4E9}"/>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841BF6-158D-B695-3A46-34A9510623E8}"/>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2D884F-E899-9674-BB5A-94B72A04E998}"/>
              </a:ext>
            </a:extLst>
          </p:cNvPr>
          <p:cNvSpPr>
            <a:spLocks noGrp="1"/>
          </p:cNvSpPr>
          <p:nvPr>
            <p:ph type="dt" sz="half" idx="10"/>
          </p:nvPr>
        </p:nvSpPr>
        <p:spPr/>
        <p:txBody>
          <a:bodyPr/>
          <a:lstStyle/>
          <a:p>
            <a:fld id="{189BD1BE-3493-094C-A16D-66721E8AC0E5}" type="datetime1">
              <a:rPr lang="en-US" smtClean="0"/>
              <a:t>9/1/22</a:t>
            </a:fld>
            <a:endParaRPr lang="en-US"/>
          </a:p>
        </p:txBody>
      </p:sp>
      <p:sp>
        <p:nvSpPr>
          <p:cNvPr id="6" name="Footer Placeholder 5">
            <a:extLst>
              <a:ext uri="{FF2B5EF4-FFF2-40B4-BE49-F238E27FC236}">
                <a16:creationId xmlns:a16="http://schemas.microsoft.com/office/drawing/2014/main" id="{BEAB422E-9546-87AF-BACF-D7C645CE8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98731-259D-01F7-FB11-0A077C22B4BF}"/>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09394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7E66-0ED7-1E60-F71A-CFD4D3060E99}"/>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46FFDE-ED0E-D887-D143-A72AB799B353}"/>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EDD3E6-00F7-7702-BE3F-C542A2150C6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4A936-9D1A-E484-A471-8432EA1DA6A8}"/>
              </a:ext>
            </a:extLst>
          </p:cNvPr>
          <p:cNvSpPr>
            <a:spLocks noGrp="1"/>
          </p:cNvSpPr>
          <p:nvPr>
            <p:ph type="dt" sz="half" idx="10"/>
          </p:nvPr>
        </p:nvSpPr>
        <p:spPr/>
        <p:txBody>
          <a:bodyPr/>
          <a:lstStyle/>
          <a:p>
            <a:fld id="{3BCD86DE-A76B-2A46-A8C3-C20F7F6C4013}" type="datetime1">
              <a:rPr lang="en-US" smtClean="0"/>
              <a:t>9/1/22</a:t>
            </a:fld>
            <a:endParaRPr lang="en-US"/>
          </a:p>
        </p:txBody>
      </p:sp>
      <p:sp>
        <p:nvSpPr>
          <p:cNvPr id="6" name="Footer Placeholder 5">
            <a:extLst>
              <a:ext uri="{FF2B5EF4-FFF2-40B4-BE49-F238E27FC236}">
                <a16:creationId xmlns:a16="http://schemas.microsoft.com/office/drawing/2014/main" id="{785414D7-6C4A-C827-96B0-1091484C1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341C1F-78D1-77C1-D0F3-DB56275F5DE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280002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B206E2-5A60-EC5D-B72C-D0EC52ED11D2}"/>
              </a:ext>
            </a:extLst>
          </p:cNvPr>
          <p:cNvSpPr>
            <a:spLocks noGrp="1"/>
          </p:cNvSpPr>
          <p:nvPr>
            <p:ph type="title"/>
          </p:nvPr>
        </p:nvSpPr>
        <p:spPr>
          <a:xfrm>
            <a:off x="282633" y="274639"/>
            <a:ext cx="8578733" cy="74589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0166697-03E1-580F-29FD-12452D59F17A}"/>
              </a:ext>
            </a:extLst>
          </p:cNvPr>
          <p:cNvSpPr>
            <a:spLocks noGrp="1"/>
          </p:cNvSpPr>
          <p:nvPr>
            <p:ph type="body" idx="1"/>
          </p:nvPr>
        </p:nvSpPr>
        <p:spPr>
          <a:xfrm>
            <a:off x="282633" y="1155469"/>
            <a:ext cx="8578733" cy="34768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F9E5D4E-A313-FE25-3B10-91109ECEBE22}"/>
              </a:ext>
            </a:extLst>
          </p:cNvPr>
          <p:cNvSpPr>
            <a:spLocks noGrp="1"/>
          </p:cNvSpPr>
          <p:nvPr>
            <p:ph type="dt" sz="half" idx="2"/>
          </p:nvPr>
        </p:nvSpPr>
        <p:spPr>
          <a:xfrm>
            <a:off x="246264"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88C33D0-5D5A-2540-86CF-C83EEEB57166}" type="datetime1">
              <a:rPr lang="en-US" smtClean="0"/>
              <a:t>9/1/22</a:t>
            </a:fld>
            <a:endParaRPr lang="en-US"/>
          </a:p>
        </p:txBody>
      </p:sp>
      <p:sp>
        <p:nvSpPr>
          <p:cNvPr id="5" name="Footer Placeholder 4">
            <a:extLst>
              <a:ext uri="{FF2B5EF4-FFF2-40B4-BE49-F238E27FC236}">
                <a16:creationId xmlns:a16="http://schemas.microsoft.com/office/drawing/2014/main" id="{F91890C0-FDE1-3451-8037-9531FC8124B0}"/>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910436-D8A7-29F0-39D7-2D1A4B979F4B}"/>
              </a:ext>
            </a:extLst>
          </p:cNvPr>
          <p:cNvSpPr>
            <a:spLocks noGrp="1"/>
          </p:cNvSpPr>
          <p:nvPr>
            <p:ph type="sldNum" sz="quarter" idx="4"/>
          </p:nvPr>
        </p:nvSpPr>
        <p:spPr>
          <a:xfrm>
            <a:off x="6815398"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94B4E53-BCCB-BE4E-A28A-722B6992CCD5}" type="slidenum">
              <a:rPr lang="en-US" smtClean="0"/>
              <a:t>‹#›</a:t>
            </a:fld>
            <a:endParaRPr lang="en-US"/>
          </a:p>
        </p:txBody>
      </p:sp>
    </p:spTree>
    <p:extLst>
      <p:ext uri="{BB962C8B-B14F-4D97-AF65-F5344CB8AC3E}">
        <p14:creationId xmlns:p14="http://schemas.microsoft.com/office/powerpoint/2010/main" val="10163952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colinraffel.com/blog/role-playing-seminar.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Course Overview</a:t>
            </a:r>
            <a:endParaRPr dirty="0"/>
          </a:p>
        </p:txBody>
      </p:sp>
      <p:sp>
        <p:nvSpPr>
          <p:cNvPr id="56" name="Google Shape;56;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2200" dirty="0"/>
              <a:t>CSCI 601.771: Self-supervised Statistical Models</a:t>
            </a:r>
            <a:endParaRPr dirty="0"/>
          </a:p>
        </p:txBody>
      </p:sp>
      <p:sp>
        <p:nvSpPr>
          <p:cNvPr id="2" name="TextBox 1">
            <a:extLst>
              <a:ext uri="{FF2B5EF4-FFF2-40B4-BE49-F238E27FC236}">
                <a16:creationId xmlns:a16="http://schemas.microsoft.com/office/drawing/2014/main" id="{1F99781C-D098-CE1F-AA6E-58AF9D5640EC}"/>
              </a:ext>
            </a:extLst>
          </p:cNvPr>
          <p:cNvSpPr txBox="1"/>
          <p:nvPr/>
        </p:nvSpPr>
        <p:spPr>
          <a:xfrm>
            <a:off x="1061779" y="3168748"/>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endParaRPr lang="en-US" dirty="0">
              <a:solidFill>
                <a:schemeClr val="accent1"/>
              </a:solidFill>
              <a:latin typeface="Consolas" panose="020B0609020204030204" pitchFamily="49" charset="0"/>
              <a:cs typeface="Consolas" panose="020B0609020204030204" pitchFamily="49"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5495024" y="1049956"/>
            <a:ext cx="2634960" cy="3991025"/>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741873" y="1156314"/>
            <a:ext cx="3545447" cy="3360803"/>
          </a:xfrm>
          <a:prstGeom prst="rect">
            <a:avLst/>
          </a:prstGeom>
          <a:noFill/>
          <a:ln>
            <a:noFill/>
          </a:ln>
        </p:spPr>
      </p:pic>
      <p:sp>
        <p:nvSpPr>
          <p:cNvPr id="8" name="Slide Number Placeholder 7">
            <a:extLst>
              <a:ext uri="{FF2B5EF4-FFF2-40B4-BE49-F238E27FC236}">
                <a16:creationId xmlns:a16="http://schemas.microsoft.com/office/drawing/2014/main" id="{54EE05D3-609C-CE74-84FB-E2D069CC35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8217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5573168" y="1530644"/>
            <a:ext cx="2518576" cy="3228009"/>
          </a:xfrm>
          <a:prstGeom prst="rect">
            <a:avLst/>
          </a:prstGeom>
        </p:spPr>
      </p:pic>
      <p:sp>
        <p:nvSpPr>
          <p:cNvPr id="8" name="Slide Number Placeholder 7">
            <a:extLst>
              <a:ext uri="{FF2B5EF4-FFF2-40B4-BE49-F238E27FC236}">
                <a16:creationId xmlns:a16="http://schemas.microsoft.com/office/drawing/2014/main" id="{668D790E-A10D-F163-E587-6122371D3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583901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Slide Number Placeholder 6">
            <a:extLst>
              <a:ext uri="{FF2B5EF4-FFF2-40B4-BE49-F238E27FC236}">
                <a16:creationId xmlns:a16="http://schemas.microsoft.com/office/drawing/2014/main" id="{9216605A-B869-2ED7-FB8F-D7A113F735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725998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
        <p:nvSpPr>
          <p:cNvPr id="7" name="Slide Number Placeholder 6">
            <a:extLst>
              <a:ext uri="{FF2B5EF4-FFF2-40B4-BE49-F238E27FC236}">
                <a16:creationId xmlns:a16="http://schemas.microsoft.com/office/drawing/2014/main" id="{7E8F8774-0449-A031-5D2F-3FB2012BD5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75231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The juice of the lemon is about 5% to 6% citric acid, with a pH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10" name="Slide Number Placeholder 9">
            <a:extLst>
              <a:ext uri="{FF2B5EF4-FFF2-40B4-BE49-F238E27FC236}">
                <a16:creationId xmlns:a16="http://schemas.microsoft.com/office/drawing/2014/main" id="{2713A9B0-F3D5-E284-6BF2-BEABB4DC8A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606165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The juice of the lemon is about 5% to 6% citric acid, with a pH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5147182" y="1147325"/>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wings over </a:t>
            </a:r>
            <a:r>
              <a:rPr lang="en-US" dirty="0" err="1">
                <a:solidFill>
                  <a:schemeClr val="tx1"/>
                </a:solidFill>
              </a:rPr>
              <a:t>kansas</a:t>
            </a:r>
            <a:r>
              <a:rPr lang="en-US" dirty="0">
                <a:solidFill>
                  <a:schemeClr val="tx1"/>
                </a:solidFill>
              </a:rPr>
              <a:t> </a:t>
            </a:r>
            <a:br>
              <a:rPr lang="en-US" dirty="0">
                <a:solidFill>
                  <a:schemeClr val="tx1"/>
                </a:solidFill>
              </a:rPr>
            </a:br>
            <a:br>
              <a:rPr lang="en-US" dirty="0">
                <a:solidFill>
                  <a:schemeClr val="tx1"/>
                </a:solidFill>
              </a:rPr>
            </a:br>
            <a:r>
              <a:rPr lang="en-US" dirty="0">
                <a:solidFill>
                  <a:schemeClr val="tx1"/>
                </a:solidFill>
              </a:rPr>
              <a:t>wings over </a:t>
            </a:r>
            <a:r>
              <a:rPr lang="en-US" dirty="0" err="1">
                <a:solidFill>
                  <a:schemeClr val="tx1"/>
                </a:solidFill>
              </a:rPr>
              <a:t>kansas</a:t>
            </a:r>
            <a:r>
              <a:rPr lang="en-US" dirty="0">
                <a:solidFill>
                  <a:schemeClr val="tx1"/>
                </a:solidFill>
              </a:rPr>
              <a:t> is the second studio album by </a:t>
            </a:r>
            <a:r>
              <a:rPr lang="en-US" dirty="0" err="1">
                <a:solidFill>
                  <a:schemeClr val="tx1"/>
                </a:solidFill>
              </a:rPr>
              <a:t>jason</a:t>
            </a:r>
            <a:r>
              <a:rPr lang="en-US" dirty="0">
                <a:solidFill>
                  <a:schemeClr val="tx1"/>
                </a:solidFill>
              </a:rPr>
              <a:t> </a:t>
            </a:r>
            <a:r>
              <a:rPr lang="en-US" dirty="0" err="1">
                <a:solidFill>
                  <a:schemeClr val="tx1"/>
                </a:solidFill>
              </a:rPr>
              <a:t>ammons</a:t>
            </a:r>
            <a:r>
              <a:rPr lang="en-US" dirty="0">
                <a:solidFill>
                  <a:schemeClr val="tx1"/>
                </a:solidFill>
              </a:rPr>
              <a:t>, john bolster and </a:t>
            </a:r>
            <a:r>
              <a:rPr lang="en-US" dirty="0" err="1">
                <a:solidFill>
                  <a:schemeClr val="tx1"/>
                </a:solidFill>
              </a:rPr>
              <a:t>mo</a:t>
            </a:r>
            <a:r>
              <a:rPr lang="en-US" dirty="0">
                <a:solidFill>
                  <a:schemeClr val="tx1"/>
                </a:solidFill>
              </a:rPr>
              <a:t> </a:t>
            </a:r>
            <a:r>
              <a:rPr lang="en-US" dirty="0" err="1">
                <a:solidFill>
                  <a:schemeClr val="tx1"/>
                </a:solidFill>
              </a:rPr>
              <a:t>rosato</a:t>
            </a:r>
            <a:r>
              <a:rPr lang="en-US" dirty="0">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dirty="0" err="1">
                <a:solidFill>
                  <a:schemeClr val="tx1"/>
                </a:solidFill>
              </a:rPr>
              <a:t>heatseekers</a:t>
            </a:r>
            <a:r>
              <a:rPr lang="en-US" dirty="0">
                <a:solidFill>
                  <a:schemeClr val="tx1"/>
                </a:solidFill>
              </a:rPr>
              <a:t>, with 26,000 copies sold. this is the </a:t>
            </a:r>
            <a:r>
              <a:rPr lang="en-US" dirty="0" err="1">
                <a:solidFill>
                  <a:schemeClr val="tx1"/>
                </a:solidFill>
              </a:rPr>
              <a:t>supremes</a:t>
            </a:r>
            <a:r>
              <a:rPr lang="en-US" dirty="0">
                <a:solidFill>
                  <a:schemeClr val="tx1"/>
                </a:solidFill>
              </a:rPr>
              <a:t> album earning the nickname nitty gritty but their other two singles by the band in … </a:t>
            </a:r>
          </a:p>
        </p:txBody>
      </p:sp>
      <p:sp>
        <p:nvSpPr>
          <p:cNvPr id="11" name="Slide Number Placeholder 10">
            <a:extLst>
              <a:ext uri="{FF2B5EF4-FFF2-40B4-BE49-F238E27FC236}">
                <a16:creationId xmlns:a16="http://schemas.microsoft.com/office/drawing/2014/main" id="{3D528A2A-0A29-9CDC-FDFB-A79A1463F6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195868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i="1" dirty="0">
                <a:latin typeface="Corbel" panose="020B0503020204020204" pitchFamily="34" charset="0"/>
              </a:rPr>
              <a:t>are </a:t>
            </a:r>
            <a:r>
              <a:rPr lang="en-US" sz="3200" b="1" i="1" dirty="0">
                <a:solidFill>
                  <a:srgbClr val="C00000"/>
                </a:solidFill>
                <a:latin typeface="Corbel" panose="020B0503020204020204" pitchFamily="34" charset="0"/>
              </a:rPr>
              <a:t>predictive models </a:t>
            </a:r>
            <a:r>
              <a:rPr lang="en-US" sz="3200" i="1" dirty="0">
                <a:latin typeface="Corbel" panose="020B0503020204020204" pitchFamily="34" charset="0"/>
              </a:rPr>
              <a:t>of the world! </a:t>
            </a:r>
            <a:endParaRPr lang="en-US" sz="3200" i="1" dirty="0"/>
          </a:p>
        </p:txBody>
      </p:sp>
      <p:sp>
        <p:nvSpPr>
          <p:cNvPr id="4" name="Slide Number Placeholder 3">
            <a:extLst>
              <a:ext uri="{FF2B5EF4-FFF2-40B4-BE49-F238E27FC236}">
                <a16:creationId xmlns:a16="http://schemas.microsoft.com/office/drawing/2014/main" id="{AC5EB811-B1FE-9FD3-FD3B-C1ECBA29E9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521180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a:t>
            </a:r>
            <a:r>
              <a:rPr lang="en-US" b="1" dirty="0"/>
              <a:t> </a:t>
            </a:r>
            <a:r>
              <a:rPr lang="en-US" dirty="0"/>
              <a:t>Models</a:t>
            </a:r>
            <a:endParaRPr dirty="0"/>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idx="1"/>
          </p:nvPr>
        </p:nvSpPr>
        <p:spPr/>
        <p:txBody>
          <a:bodyPr/>
          <a:lstStyle/>
          <a:p>
            <a:r>
              <a:rPr lang="en-US" dirty="0"/>
              <a:t>Are trained to complete partial samples from the world. </a:t>
            </a:r>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t="23555" r="74642" b="22404"/>
          <a:stretch/>
        </p:blipFill>
        <p:spPr>
          <a:xfrm>
            <a:off x="842121" y="2193130"/>
            <a:ext cx="1780309" cy="1846261"/>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1846053" y="2472046"/>
            <a:ext cx="639830" cy="1153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t="20371" r="74642" b="22073"/>
          <a:stretch/>
        </p:blipFill>
        <p:spPr>
          <a:xfrm>
            <a:off x="6445335" y="2021680"/>
            <a:ext cx="1780309" cy="1966351"/>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7404110" y="2453255"/>
            <a:ext cx="645541" cy="1107011"/>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424574" y="4344600"/>
            <a:ext cx="6486851" cy="369332"/>
          </a:xfrm>
          <a:prstGeom prst="rect">
            <a:avLst/>
          </a:prstGeom>
        </p:spPr>
        <p:txBody>
          <a:bodyPr wrap="square">
            <a:spAutoFit/>
          </a:bodyPr>
          <a:lstStyle/>
          <a:p>
            <a:pPr marL="11113" lvl="2" algn="ctr"/>
            <a:r>
              <a:rPr lang="en-US" dirty="0">
                <a:solidFill>
                  <a:schemeClr val="bg1">
                    <a:lumMod val="50000"/>
                  </a:schemeClr>
                </a:solidFill>
              </a:rPr>
              <a:t>[</a:t>
            </a:r>
            <a:r>
              <a:rPr lang="en-US" dirty="0" err="1">
                <a:solidFill>
                  <a:schemeClr val="bg1">
                    <a:lumMod val="50000"/>
                  </a:schemeClr>
                </a:solidFill>
              </a:rPr>
              <a:t>Bengio</a:t>
            </a:r>
            <a:r>
              <a:rPr lang="en-US" dirty="0">
                <a:solidFill>
                  <a:schemeClr val="bg1">
                    <a:lumMod val="50000"/>
                  </a:schemeClr>
                </a:solidFill>
              </a:rPr>
              <a:t> et al. 2004, Hinton et al. 2006, Peters et al. 2018, …]</a:t>
            </a:r>
            <a:endParaRPr lang="en-US" dirty="0"/>
          </a:p>
        </p:txBody>
      </p:sp>
      <p:sp>
        <p:nvSpPr>
          <p:cNvPr id="35" name="Slide Number Placeholder 34">
            <a:extLst>
              <a:ext uri="{FF2B5EF4-FFF2-40B4-BE49-F238E27FC236}">
                <a16:creationId xmlns:a16="http://schemas.microsoft.com/office/drawing/2014/main" id="{1506C866-4CBF-9D2C-9450-2AFE06A5B589}"/>
              </a:ext>
            </a:extLst>
          </p:cNvPr>
          <p:cNvSpPr>
            <a:spLocks noGrp="1"/>
          </p:cNvSpPr>
          <p:nvPr>
            <p:ph type="sldNum" sz="quarter" idx="12"/>
          </p:nvPr>
        </p:nvSpPr>
        <p:spPr/>
        <p:txBody>
          <a:bodyPr/>
          <a:lstStyle/>
          <a:p>
            <a:fld id="{494B4E53-BCCB-BE4E-A28A-722B6992CCD5}" type="slidenum">
              <a:rPr lang="en-US" smtClean="0"/>
              <a:t>17</a:t>
            </a:fld>
            <a:endParaRPr lang="en-US"/>
          </a:p>
        </p:txBody>
      </p:sp>
    </p:spTree>
    <p:extLst>
      <p:ext uri="{BB962C8B-B14F-4D97-AF65-F5344CB8AC3E}">
        <p14:creationId xmlns:p14="http://schemas.microsoft.com/office/powerpoint/2010/main" val="37707869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a:t>
            </a:r>
            <a:r>
              <a:rPr lang="en-US" b="1" dirty="0"/>
              <a:t> </a:t>
            </a:r>
            <a:r>
              <a:rPr lang="en-US" dirty="0"/>
              <a:t>Models</a:t>
            </a:r>
            <a:endParaRPr dirty="0"/>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03517" y="2780367"/>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Kansas is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6404634" y="2356864"/>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dirty="0">
              <a:solidFill>
                <a:srgbClr val="0070C0"/>
              </a:solidFill>
              <a:latin typeface="Consolas" panose="020B0609020204030204" pitchFamily="49" charset="0"/>
              <a:cs typeface="Consolas" panose="020B0609020204030204" pitchFamily="49" charset="0"/>
            </a:endParaRPr>
          </a:p>
        </p:txBody>
      </p:sp>
      <p:sp>
        <p:nvSpPr>
          <p:cNvPr id="45" name="Rectangle 44">
            <a:extLst>
              <a:ext uri="{FF2B5EF4-FFF2-40B4-BE49-F238E27FC236}">
                <a16:creationId xmlns:a16="http://schemas.microsoft.com/office/drawing/2014/main" id="{6E589B29-A4D2-EDAE-208E-4816526DC6E8}"/>
              </a:ext>
            </a:extLst>
          </p:cNvPr>
          <p:cNvSpPr/>
          <p:nvPr/>
        </p:nvSpPr>
        <p:spPr>
          <a:xfrm>
            <a:off x="1424574" y="4344600"/>
            <a:ext cx="6486851" cy="369332"/>
          </a:xfrm>
          <a:prstGeom prst="rect">
            <a:avLst/>
          </a:prstGeom>
        </p:spPr>
        <p:txBody>
          <a:bodyPr wrap="square">
            <a:spAutoFit/>
          </a:bodyPr>
          <a:lstStyle/>
          <a:p>
            <a:pPr marL="11113" lvl="2" algn="ctr"/>
            <a:r>
              <a:rPr lang="en-US" dirty="0">
                <a:solidFill>
                  <a:schemeClr val="bg1">
                    <a:lumMod val="50000"/>
                  </a:schemeClr>
                </a:solidFill>
              </a:rPr>
              <a:t>[</a:t>
            </a:r>
            <a:r>
              <a:rPr lang="en-US" dirty="0" err="1">
                <a:solidFill>
                  <a:schemeClr val="bg1">
                    <a:lumMod val="50000"/>
                  </a:schemeClr>
                </a:solidFill>
              </a:rPr>
              <a:t>Bengio</a:t>
            </a:r>
            <a:r>
              <a:rPr lang="en-US" dirty="0">
                <a:solidFill>
                  <a:schemeClr val="bg1">
                    <a:lumMod val="50000"/>
                  </a:schemeClr>
                </a:solidFill>
              </a:rPr>
              <a:t> et al. 2004, Hinton et al. 2006, Peters et al. 2018, …]</a:t>
            </a:r>
            <a:endParaRPr lang="en-US" dirty="0"/>
          </a:p>
        </p:txBody>
      </p:sp>
      <p:sp>
        <p:nvSpPr>
          <p:cNvPr id="34" name="Slide Number Placeholder 33">
            <a:extLst>
              <a:ext uri="{FF2B5EF4-FFF2-40B4-BE49-F238E27FC236}">
                <a16:creationId xmlns:a16="http://schemas.microsoft.com/office/drawing/2014/main" id="{5AC4ABE8-4839-7423-9AB6-BE582577A556}"/>
              </a:ext>
            </a:extLst>
          </p:cNvPr>
          <p:cNvSpPr>
            <a:spLocks noGrp="1"/>
          </p:cNvSpPr>
          <p:nvPr>
            <p:ph type="sldNum" sz="quarter" idx="12"/>
          </p:nvPr>
        </p:nvSpPr>
        <p:spPr/>
        <p:txBody>
          <a:bodyPr/>
          <a:lstStyle/>
          <a:p>
            <a:fld id="{494B4E53-BCCB-BE4E-A28A-722B6992CCD5}" type="slidenum">
              <a:rPr lang="en-US" smtClean="0"/>
              <a:t>18</a:t>
            </a:fld>
            <a:endParaRPr lang="en-US"/>
          </a:p>
        </p:txBody>
      </p:sp>
    </p:spTree>
    <p:extLst>
      <p:ext uri="{BB962C8B-B14F-4D97-AF65-F5344CB8AC3E}">
        <p14:creationId xmlns:p14="http://schemas.microsoft.com/office/powerpoint/2010/main" val="41487685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130915"/>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data</a:t>
            </a:r>
          </a:p>
        </p:txBody>
      </p:sp>
      <p:sp>
        <p:nvSpPr>
          <p:cNvPr id="4" name="Slide Number Placeholder 3">
            <a:extLst>
              <a:ext uri="{FF2B5EF4-FFF2-40B4-BE49-F238E27FC236}">
                <a16:creationId xmlns:a16="http://schemas.microsoft.com/office/drawing/2014/main" id="{3383A40A-510D-76DC-64FA-2125C8CD79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684005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6B9A-4CB2-A54B-BE5F-58CF7EE7B995}"/>
              </a:ext>
            </a:extLst>
          </p:cNvPr>
          <p:cNvSpPr>
            <a:spLocks noGrp="1"/>
          </p:cNvSpPr>
          <p:nvPr>
            <p:ph type="title"/>
          </p:nvPr>
        </p:nvSpPr>
        <p:spPr/>
        <p:txBody>
          <a:bodyPr/>
          <a:lstStyle/>
          <a:p>
            <a:r>
              <a:rPr lang="en-US" dirty="0"/>
              <a:t>Popular Media: AI is Solved!!</a:t>
            </a:r>
          </a:p>
        </p:txBody>
      </p:sp>
      <p:sp>
        <p:nvSpPr>
          <p:cNvPr id="4" name="Content Placeholder 3">
            <a:extLst>
              <a:ext uri="{FF2B5EF4-FFF2-40B4-BE49-F238E27FC236}">
                <a16:creationId xmlns:a16="http://schemas.microsoft.com/office/drawing/2014/main" id="{09004B76-D868-8588-90F0-44A85A254219}"/>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49D2524D-720E-1453-278A-F1E699B35C0C}"/>
              </a:ext>
            </a:extLst>
          </p:cNvPr>
          <p:cNvSpPr>
            <a:spLocks noGrp="1"/>
          </p:cNvSpPr>
          <p:nvPr>
            <p:ph type="sldNum" sz="quarter" idx="12"/>
          </p:nvPr>
        </p:nvSpPr>
        <p:spPr/>
        <p:txBody>
          <a:bodyPr/>
          <a:lstStyle/>
          <a:p>
            <a:fld id="{494B4E53-BCCB-BE4E-A28A-722B6992CCD5}" type="slidenum">
              <a:rPr lang="en-US" smtClean="0"/>
              <a:t>2</a:t>
            </a:fld>
            <a:endParaRPr lang="en-US"/>
          </a:p>
        </p:txBody>
      </p:sp>
      <p:grpSp>
        <p:nvGrpSpPr>
          <p:cNvPr id="6" name="Group 5">
            <a:extLst>
              <a:ext uri="{FF2B5EF4-FFF2-40B4-BE49-F238E27FC236}">
                <a16:creationId xmlns:a16="http://schemas.microsoft.com/office/drawing/2014/main" id="{6F22D486-207B-FB28-BC4F-D035510C4F4E}"/>
              </a:ext>
            </a:extLst>
          </p:cNvPr>
          <p:cNvGrpSpPr/>
          <p:nvPr/>
        </p:nvGrpSpPr>
        <p:grpSpPr>
          <a:xfrm>
            <a:off x="264931" y="1296498"/>
            <a:ext cx="4143026" cy="1049489"/>
            <a:chOff x="264931" y="1296498"/>
            <a:chExt cx="4143026" cy="1049489"/>
          </a:xfrm>
        </p:grpSpPr>
        <p:sp>
          <p:nvSpPr>
            <p:cNvPr id="29" name="Rectangle 28">
              <a:extLst>
                <a:ext uri="{FF2B5EF4-FFF2-40B4-BE49-F238E27FC236}">
                  <a16:creationId xmlns:a16="http://schemas.microsoft.com/office/drawing/2014/main" id="{96C1EAFE-5A3C-B04B-9F5A-BE0E6370FEBE}"/>
                </a:ext>
              </a:extLst>
            </p:cNvPr>
            <p:cNvSpPr/>
            <p:nvPr/>
          </p:nvSpPr>
          <p:spPr>
            <a:xfrm>
              <a:off x="264931" y="1296498"/>
              <a:ext cx="4143026" cy="1049489"/>
            </a:xfrm>
            <a:prstGeom prst="rect">
              <a:avLst/>
            </a:prstGeom>
            <a:solidFill>
              <a:srgbClr val="25293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0" name="Picture 29" descr="Text&#10;&#10;Description automatically generated">
              <a:extLst>
                <a:ext uri="{FF2B5EF4-FFF2-40B4-BE49-F238E27FC236}">
                  <a16:creationId xmlns:a16="http://schemas.microsoft.com/office/drawing/2014/main" id="{5392E9B1-4F49-6943-BFBD-AEAA737BEAE8}"/>
                </a:ext>
              </a:extLst>
            </p:cNvPr>
            <p:cNvPicPr>
              <a:picLocks noChangeAspect="1"/>
            </p:cNvPicPr>
            <p:nvPr/>
          </p:nvPicPr>
          <p:blipFill>
            <a:blip r:embed="rId3"/>
            <a:stretch>
              <a:fillRect/>
            </a:stretch>
          </p:blipFill>
          <p:spPr>
            <a:xfrm>
              <a:off x="274598" y="1672068"/>
              <a:ext cx="3048651" cy="647446"/>
            </a:xfrm>
            <a:prstGeom prst="rect">
              <a:avLst/>
            </a:prstGeom>
          </p:spPr>
        </p:pic>
        <p:pic>
          <p:nvPicPr>
            <p:cNvPr id="32" name="Content Placeholder 25" descr="Logo&#10;&#10;Description automatically generated">
              <a:extLst>
                <a:ext uri="{FF2B5EF4-FFF2-40B4-BE49-F238E27FC236}">
                  <a16:creationId xmlns:a16="http://schemas.microsoft.com/office/drawing/2014/main" id="{8A989B94-9709-2346-8792-E5C51538F815}"/>
                </a:ext>
              </a:extLst>
            </p:cNvPr>
            <p:cNvPicPr>
              <a:picLocks noChangeAspect="1"/>
            </p:cNvPicPr>
            <p:nvPr/>
          </p:nvPicPr>
          <p:blipFill>
            <a:blip r:embed="rId4"/>
            <a:stretch>
              <a:fillRect/>
            </a:stretch>
          </p:blipFill>
          <p:spPr bwMode="auto">
            <a:xfrm>
              <a:off x="1244074" y="1364455"/>
              <a:ext cx="2045492" cy="25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a:extLst>
              <a:ext uri="{FF2B5EF4-FFF2-40B4-BE49-F238E27FC236}">
                <a16:creationId xmlns:a16="http://schemas.microsoft.com/office/drawing/2014/main" id="{081A1BD4-F219-D573-4F6F-A8A30EA47470}"/>
              </a:ext>
            </a:extLst>
          </p:cNvPr>
          <p:cNvGrpSpPr/>
          <p:nvPr/>
        </p:nvGrpSpPr>
        <p:grpSpPr>
          <a:xfrm>
            <a:off x="278144" y="2549329"/>
            <a:ext cx="4129813" cy="1049489"/>
            <a:chOff x="278144" y="2549329"/>
            <a:chExt cx="4129813" cy="1049489"/>
          </a:xfrm>
        </p:grpSpPr>
        <p:sp>
          <p:nvSpPr>
            <p:cNvPr id="33" name="Rectangle 32">
              <a:extLst>
                <a:ext uri="{FF2B5EF4-FFF2-40B4-BE49-F238E27FC236}">
                  <a16:creationId xmlns:a16="http://schemas.microsoft.com/office/drawing/2014/main" id="{3357D4CC-0A56-724D-8C08-73DBBF29EA46}"/>
                </a:ext>
              </a:extLst>
            </p:cNvPr>
            <p:cNvSpPr/>
            <p:nvPr/>
          </p:nvSpPr>
          <p:spPr>
            <a:xfrm>
              <a:off x="278144" y="2549329"/>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4" name="Picture 33" descr="A picture containing text&#10;&#10;Description automatically generated">
              <a:extLst>
                <a:ext uri="{FF2B5EF4-FFF2-40B4-BE49-F238E27FC236}">
                  <a16:creationId xmlns:a16="http://schemas.microsoft.com/office/drawing/2014/main" id="{8A709BEB-3F03-7F43-A2DD-45915E07D1EF}"/>
                </a:ext>
              </a:extLst>
            </p:cNvPr>
            <p:cNvPicPr>
              <a:picLocks noChangeAspect="1"/>
            </p:cNvPicPr>
            <p:nvPr/>
          </p:nvPicPr>
          <p:blipFill>
            <a:blip r:embed="rId5"/>
            <a:stretch>
              <a:fillRect/>
            </a:stretch>
          </p:blipFill>
          <p:spPr>
            <a:xfrm>
              <a:off x="355646" y="3025794"/>
              <a:ext cx="3492293" cy="518115"/>
            </a:xfrm>
            <a:prstGeom prst="rect">
              <a:avLst/>
            </a:prstGeom>
          </p:spPr>
        </p:pic>
        <p:pic>
          <p:nvPicPr>
            <p:cNvPr id="35" name="Picture 34" descr="A black and white sign&#10;&#10;Description automatically generated with low confidence">
              <a:extLst>
                <a:ext uri="{FF2B5EF4-FFF2-40B4-BE49-F238E27FC236}">
                  <a16:creationId xmlns:a16="http://schemas.microsoft.com/office/drawing/2014/main" id="{11276477-4719-6648-A849-09832AB38A2D}"/>
                </a:ext>
              </a:extLst>
            </p:cNvPr>
            <p:cNvPicPr>
              <a:picLocks noChangeAspect="1"/>
            </p:cNvPicPr>
            <p:nvPr/>
          </p:nvPicPr>
          <p:blipFill>
            <a:blip r:embed="rId6"/>
            <a:stretch>
              <a:fillRect/>
            </a:stretch>
          </p:blipFill>
          <p:spPr>
            <a:xfrm>
              <a:off x="1323845" y="2571750"/>
              <a:ext cx="1885950" cy="445933"/>
            </a:xfrm>
            <a:prstGeom prst="rect">
              <a:avLst/>
            </a:prstGeom>
          </p:spPr>
        </p:pic>
      </p:grpSp>
      <p:grpSp>
        <p:nvGrpSpPr>
          <p:cNvPr id="8" name="Group 7">
            <a:extLst>
              <a:ext uri="{FF2B5EF4-FFF2-40B4-BE49-F238E27FC236}">
                <a16:creationId xmlns:a16="http://schemas.microsoft.com/office/drawing/2014/main" id="{692766E6-5724-AC9D-5C24-0582F793BCDC}"/>
              </a:ext>
            </a:extLst>
          </p:cNvPr>
          <p:cNvGrpSpPr/>
          <p:nvPr/>
        </p:nvGrpSpPr>
        <p:grpSpPr>
          <a:xfrm>
            <a:off x="274598" y="3846147"/>
            <a:ext cx="4129813" cy="1049489"/>
            <a:chOff x="274598" y="3846147"/>
            <a:chExt cx="4129813" cy="1049489"/>
          </a:xfrm>
        </p:grpSpPr>
        <p:sp>
          <p:nvSpPr>
            <p:cNvPr id="36" name="Rectangle 35">
              <a:extLst>
                <a:ext uri="{FF2B5EF4-FFF2-40B4-BE49-F238E27FC236}">
                  <a16:creationId xmlns:a16="http://schemas.microsoft.com/office/drawing/2014/main" id="{56DC2016-1D08-0A4D-8815-D14E79A2E45A}"/>
                </a:ext>
              </a:extLst>
            </p:cNvPr>
            <p:cNvSpPr/>
            <p:nvPr/>
          </p:nvSpPr>
          <p:spPr>
            <a:xfrm>
              <a:off x="274598" y="3846147"/>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7" name="Picture 36" descr="A white sign with black text&#10;&#10;Description automatically generated with low confidence">
              <a:extLst>
                <a:ext uri="{FF2B5EF4-FFF2-40B4-BE49-F238E27FC236}">
                  <a16:creationId xmlns:a16="http://schemas.microsoft.com/office/drawing/2014/main" id="{AEB4D993-ABD5-4A47-B2B1-AE2ECDC5BE4A}"/>
                </a:ext>
              </a:extLst>
            </p:cNvPr>
            <p:cNvPicPr>
              <a:picLocks noChangeAspect="1"/>
            </p:cNvPicPr>
            <p:nvPr/>
          </p:nvPicPr>
          <p:blipFill>
            <a:blip r:embed="rId7"/>
            <a:stretch>
              <a:fillRect/>
            </a:stretch>
          </p:blipFill>
          <p:spPr>
            <a:xfrm>
              <a:off x="1376233" y="3875449"/>
              <a:ext cx="1781175" cy="447675"/>
            </a:xfrm>
            <a:prstGeom prst="rect">
              <a:avLst/>
            </a:prstGeom>
          </p:spPr>
        </p:pic>
        <p:pic>
          <p:nvPicPr>
            <p:cNvPr id="38" name="Picture 37" descr="Graphical user interface, text, application, email&#10;&#10;Description automatically generated">
              <a:extLst>
                <a:ext uri="{FF2B5EF4-FFF2-40B4-BE49-F238E27FC236}">
                  <a16:creationId xmlns:a16="http://schemas.microsoft.com/office/drawing/2014/main" id="{A371035D-6F12-AF46-9ADF-FCA3017C6456}"/>
                </a:ext>
              </a:extLst>
            </p:cNvPr>
            <p:cNvPicPr>
              <a:picLocks noChangeAspect="1"/>
            </p:cNvPicPr>
            <p:nvPr/>
          </p:nvPicPr>
          <p:blipFill rotWithShape="1">
            <a:blip r:embed="rId8"/>
            <a:srcRect b="57001"/>
            <a:stretch/>
          </p:blipFill>
          <p:spPr>
            <a:xfrm>
              <a:off x="380877" y="4222951"/>
              <a:ext cx="3459955" cy="628412"/>
            </a:xfrm>
            <a:prstGeom prst="rect">
              <a:avLst/>
            </a:prstGeom>
          </p:spPr>
        </p:pic>
      </p:grpSp>
      <p:sp>
        <p:nvSpPr>
          <p:cNvPr id="23" name="Rounded Rectangle 22">
            <a:extLst>
              <a:ext uri="{FF2B5EF4-FFF2-40B4-BE49-F238E27FC236}">
                <a16:creationId xmlns:a16="http://schemas.microsoft.com/office/drawing/2014/main" id="{29FCFD70-6323-9F4C-A84C-E19BB1010E2D}"/>
              </a:ext>
            </a:extLst>
          </p:cNvPr>
          <p:cNvSpPr/>
          <p:nvPr/>
        </p:nvSpPr>
        <p:spPr>
          <a:xfrm>
            <a:off x="5644567" y="2352897"/>
            <a:ext cx="2202331" cy="2335866"/>
          </a:xfrm>
          <a:prstGeom prst="roundRect">
            <a:avLst/>
          </a:prstGeom>
          <a:solidFill>
            <a:schemeClr val="accent1">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4" name="Picture 23">
            <a:extLst>
              <a:ext uri="{FF2B5EF4-FFF2-40B4-BE49-F238E27FC236}">
                <a16:creationId xmlns:a16="http://schemas.microsoft.com/office/drawing/2014/main" id="{2DAEC8AF-192B-6241-8E77-36C27CA508A3}"/>
              </a:ext>
            </a:extLst>
          </p:cNvPr>
          <p:cNvPicPr>
            <a:picLocks noChangeAspect="1"/>
          </p:cNvPicPr>
          <p:nvPr/>
        </p:nvPicPr>
        <p:blipFill>
          <a:blip r:embed="rId9"/>
          <a:stretch>
            <a:fillRect/>
          </a:stretch>
        </p:blipFill>
        <p:spPr>
          <a:xfrm>
            <a:off x="5875807" y="2767177"/>
            <a:ext cx="1739852" cy="1507306"/>
          </a:xfrm>
          <a:prstGeom prst="rect">
            <a:avLst/>
          </a:prstGeom>
        </p:spPr>
      </p:pic>
      <p:sp>
        <p:nvSpPr>
          <p:cNvPr id="5" name="Title 1">
            <a:extLst>
              <a:ext uri="{FF2B5EF4-FFF2-40B4-BE49-F238E27FC236}">
                <a16:creationId xmlns:a16="http://schemas.microsoft.com/office/drawing/2014/main" id="{3A440DCC-9CE5-65B6-0881-513B5F89DD2D}"/>
              </a:ext>
            </a:extLst>
          </p:cNvPr>
          <p:cNvSpPr txBox="1">
            <a:spLocks/>
          </p:cNvSpPr>
          <p:nvPr/>
        </p:nvSpPr>
        <p:spPr>
          <a:xfrm>
            <a:off x="4475890" y="1493102"/>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t>Self-Supervised Models</a:t>
            </a:r>
          </a:p>
        </p:txBody>
      </p:sp>
    </p:spTree>
    <p:extLst>
      <p:ext uri="{BB962C8B-B14F-4D97-AF65-F5344CB8AC3E}">
        <p14:creationId xmlns:p14="http://schemas.microsoft.com/office/powerpoint/2010/main" val="39176733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130915"/>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a:t>
            </a:r>
            <a:r>
              <a:rPr lang="en-US" sz="5400" b="1" i="1" dirty="0">
                <a:latin typeface="Corbel" panose="020B0503020204020204" pitchFamily="34" charset="0"/>
              </a:rPr>
              <a:t>data</a:t>
            </a:r>
            <a:endParaRPr lang="en-US" b="1" i="1" dirty="0">
              <a:latin typeface="Corbel" panose="020B0503020204020204" pitchFamily="34" charset="0"/>
            </a:endParaRPr>
          </a:p>
        </p:txBody>
      </p:sp>
      <p:sp>
        <p:nvSpPr>
          <p:cNvPr id="4" name="Slide Number Placeholder 3">
            <a:extLst>
              <a:ext uri="{FF2B5EF4-FFF2-40B4-BE49-F238E27FC236}">
                <a16:creationId xmlns:a16="http://schemas.microsoft.com/office/drawing/2014/main" id="{F91DE1AF-3977-F6E2-D80E-E73B3EC5BF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961239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130915"/>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Tx/>
            </a:pPr>
            <a:r>
              <a:rPr lang="en-US" i="1" dirty="0">
                <a:latin typeface="Corbel" panose="020B0503020204020204" pitchFamily="34" charset="0"/>
              </a:rPr>
              <a:t>Learn from unlabeled data – a special case of </a:t>
            </a:r>
            <a:r>
              <a:rPr lang="en-US" i="1" dirty="0">
                <a:solidFill>
                  <a:srgbClr val="C00000"/>
                </a:solidFill>
                <a:latin typeface="Corbel" panose="020B0503020204020204" pitchFamily="34" charset="0"/>
              </a:rPr>
              <a:t>unsupervised </a:t>
            </a:r>
            <a:r>
              <a:rPr lang="en-US" i="1" dirty="0">
                <a:latin typeface="Corbel" panose="020B0503020204020204" pitchFamily="34" charset="0"/>
              </a:rPr>
              <a:t>learning</a:t>
            </a:r>
          </a:p>
        </p:txBody>
      </p:sp>
      <p:sp>
        <p:nvSpPr>
          <p:cNvPr id="4" name="TextBox 3">
            <a:extLst>
              <a:ext uri="{FF2B5EF4-FFF2-40B4-BE49-F238E27FC236}">
                <a16:creationId xmlns:a16="http://schemas.microsoft.com/office/drawing/2014/main" id="{0BEC8E20-4668-6941-40E2-FAEC9E92F1D5}"/>
              </a:ext>
            </a:extLst>
          </p:cNvPr>
          <p:cNvSpPr txBox="1"/>
          <p:nvPr/>
        </p:nvSpPr>
        <p:spPr>
          <a:xfrm>
            <a:off x="1094505" y="4185629"/>
            <a:ext cx="6719455" cy="584775"/>
          </a:xfrm>
          <a:prstGeom prst="rect">
            <a:avLst/>
          </a:prstGeom>
          <a:noFill/>
        </p:spPr>
        <p:txBody>
          <a:bodyPr wrap="square">
            <a:spAutoFit/>
          </a:bodyPr>
          <a:lstStyle/>
          <a:p>
            <a:pPr algn="ctr"/>
            <a:r>
              <a:rPr lang="en-US" sz="3200" i="1" dirty="0">
                <a:solidFill>
                  <a:srgbClr val="C00000"/>
                </a:solidFill>
                <a:latin typeface="+mn-lt"/>
              </a:rPr>
              <a:t>Why not then call them “unsupervised”?</a:t>
            </a:r>
          </a:p>
        </p:txBody>
      </p:sp>
      <p:sp>
        <p:nvSpPr>
          <p:cNvPr id="5" name="Slide Number Placeholder 4">
            <a:extLst>
              <a:ext uri="{FF2B5EF4-FFF2-40B4-BE49-F238E27FC236}">
                <a16:creationId xmlns:a16="http://schemas.microsoft.com/office/drawing/2014/main" id="{6899A2AF-5A85-D044-006C-4638C20876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756906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xfrm>
            <a:off x="268778" y="274639"/>
            <a:ext cx="8578733" cy="745892"/>
          </a:xfrm>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a:t>
            </a:r>
            <a:r>
              <a:rPr lang="en-US" b="1" dirty="0"/>
              <a:t> </a:t>
            </a:r>
            <a:r>
              <a:rPr lang="en-US" dirty="0"/>
              <a:t>Models</a:t>
            </a:r>
            <a:endParaRPr dirty="0"/>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dirty="0"/>
          </a:p>
        </p:txBody>
      </p:sp>
      <p:sp>
        <p:nvSpPr>
          <p:cNvPr id="39" name="TextBox 38">
            <a:extLst>
              <a:ext uri="{FF2B5EF4-FFF2-40B4-BE49-F238E27FC236}">
                <a16:creationId xmlns:a16="http://schemas.microsoft.com/office/drawing/2014/main" id="{776D7AB8-9A48-F5D0-6994-1ADEB18AA5BB}"/>
              </a:ext>
            </a:extLst>
          </p:cNvPr>
          <p:cNvSpPr txBox="1"/>
          <p:nvPr/>
        </p:nvSpPr>
        <p:spPr>
          <a:xfrm>
            <a:off x="1438548" y="2208823"/>
            <a:ext cx="6135013" cy="1754326"/>
          </a:xfrm>
          <a:prstGeom prst="rect">
            <a:avLst/>
          </a:prstGeom>
          <a:noFill/>
        </p:spPr>
        <p:txBody>
          <a:bodyPr wrap="none" rtlCol="0">
            <a:spAutoFit/>
          </a:bodyPr>
          <a:lstStyle/>
          <a:p>
            <a:pPr lvl="1" algn="ctr"/>
            <a:r>
              <a:rPr lang="en-US" sz="3600" b="1" dirty="0">
                <a:latin typeface="Corbel" panose="020B0503020204020204" pitchFamily="34" charset="0"/>
              </a:rPr>
              <a:t>Predictive models </a:t>
            </a:r>
            <a:r>
              <a:rPr lang="en-US" sz="3600" dirty="0">
                <a:latin typeface="Corbel" panose="020B0503020204020204" pitchFamily="34" charset="0"/>
              </a:rPr>
              <a:t>of the world</a:t>
            </a:r>
            <a:br>
              <a:rPr lang="en-US" sz="3600" dirty="0">
                <a:latin typeface="Corbel" panose="020B0503020204020204" pitchFamily="34" charset="0"/>
              </a:rPr>
            </a:br>
            <a:r>
              <a:rPr lang="en-US" sz="3600" dirty="0">
                <a:latin typeface="Corbel" panose="020B0503020204020204" pitchFamily="34" charset="0"/>
              </a:rPr>
              <a:t>are tightly connected to </a:t>
            </a:r>
            <a:br>
              <a:rPr lang="en-US" sz="3600" dirty="0">
                <a:latin typeface="Corbel" panose="020B0503020204020204" pitchFamily="34" charset="0"/>
              </a:rPr>
            </a:br>
            <a:r>
              <a:rPr lang="en-US" sz="3600" dirty="0">
                <a:latin typeface="Corbel" panose="020B0503020204020204" pitchFamily="34" charset="0"/>
              </a:rPr>
              <a:t>many </a:t>
            </a:r>
            <a:r>
              <a:rPr lang="en-US" sz="3600" b="1" dirty="0">
                <a:latin typeface="Corbel" panose="020B0503020204020204" pitchFamily="34" charset="0"/>
              </a:rPr>
              <a:t>tasks we care about*</a:t>
            </a:r>
            <a:r>
              <a:rPr lang="en-US" sz="3600" dirty="0">
                <a:latin typeface="Corbel" panose="020B0503020204020204" pitchFamily="34" charset="0"/>
              </a:rPr>
              <a:t>! </a:t>
            </a:r>
          </a:p>
        </p:txBody>
      </p:sp>
      <p:sp>
        <p:nvSpPr>
          <p:cNvPr id="41" name="TextBox 40">
            <a:extLst>
              <a:ext uri="{FF2B5EF4-FFF2-40B4-BE49-F238E27FC236}">
                <a16:creationId xmlns:a16="http://schemas.microsoft.com/office/drawing/2014/main" id="{9526E2B3-A6F2-16FC-0DE1-6E7395F2E538}"/>
              </a:ext>
            </a:extLst>
          </p:cNvPr>
          <p:cNvSpPr txBox="1"/>
          <p:nvPr/>
        </p:nvSpPr>
        <p:spPr>
          <a:xfrm>
            <a:off x="1429265" y="4390698"/>
            <a:ext cx="4572000" cy="307777"/>
          </a:xfrm>
          <a:prstGeom prst="rect">
            <a:avLst/>
          </a:prstGeom>
          <a:noFill/>
        </p:spPr>
        <p:txBody>
          <a:bodyPr wrap="square">
            <a:spAutoFit/>
          </a:bodyPr>
          <a:lstStyle/>
          <a:p>
            <a:r>
              <a:rPr lang="en-US" sz="1400" b="1" dirty="0">
                <a:latin typeface="Corbel" panose="020B0503020204020204" pitchFamily="34" charset="0"/>
              </a:rPr>
              <a:t>* Thus far</a:t>
            </a:r>
            <a:endParaRPr lang="en-US" dirty="0"/>
          </a:p>
        </p:txBody>
      </p:sp>
      <p:sp>
        <p:nvSpPr>
          <p:cNvPr id="5" name="TextBox 4">
            <a:extLst>
              <a:ext uri="{FF2B5EF4-FFF2-40B4-BE49-F238E27FC236}">
                <a16:creationId xmlns:a16="http://schemas.microsoft.com/office/drawing/2014/main" id="{AF60D255-1A0E-CD25-EF5C-FEC8B76A8560}"/>
              </a:ext>
            </a:extLst>
          </p:cNvPr>
          <p:cNvSpPr txBox="1"/>
          <p:nvPr/>
        </p:nvSpPr>
        <p:spPr>
          <a:xfrm>
            <a:off x="1212272" y="1322289"/>
            <a:ext cx="6719455" cy="584775"/>
          </a:xfrm>
          <a:prstGeom prst="rect">
            <a:avLst/>
          </a:prstGeom>
          <a:noFill/>
        </p:spPr>
        <p:txBody>
          <a:bodyPr wrap="square">
            <a:spAutoFit/>
          </a:bodyPr>
          <a:lstStyle/>
          <a:p>
            <a:pPr algn="ctr"/>
            <a:r>
              <a:rPr lang="en-US" sz="3200" i="1" dirty="0">
                <a:solidFill>
                  <a:srgbClr val="C00000"/>
                </a:solidFill>
                <a:latin typeface="+mn-lt"/>
              </a:rPr>
              <a:t>Why not then call them “unsupervised”?</a:t>
            </a:r>
          </a:p>
        </p:txBody>
      </p:sp>
      <p:sp>
        <p:nvSpPr>
          <p:cNvPr id="2" name="Slide Number Placeholder 1">
            <a:extLst>
              <a:ext uri="{FF2B5EF4-FFF2-40B4-BE49-F238E27FC236}">
                <a16:creationId xmlns:a16="http://schemas.microsoft.com/office/drawing/2014/main" id="{5530825C-A6F5-08D1-6E19-EFD71D50B8BE}"/>
              </a:ext>
            </a:extLst>
          </p:cNvPr>
          <p:cNvSpPr>
            <a:spLocks noGrp="1"/>
          </p:cNvSpPr>
          <p:nvPr>
            <p:ph type="sldNum" sz="quarter" idx="12"/>
          </p:nvPr>
        </p:nvSpPr>
        <p:spPr/>
        <p:txBody>
          <a:bodyPr/>
          <a:lstStyle/>
          <a:p>
            <a:fld id="{494B4E53-BCCB-BE4E-A28A-722B6992CCD5}" type="slidenum">
              <a:rPr lang="en-US" smtClean="0"/>
              <a:t>22</a:t>
            </a:fld>
            <a:endParaRPr lang="en-US"/>
          </a:p>
        </p:txBody>
      </p:sp>
    </p:spTree>
    <p:extLst>
      <p:ext uri="{BB962C8B-B14F-4D97-AF65-F5344CB8AC3E}">
        <p14:creationId xmlns:p14="http://schemas.microsoft.com/office/powerpoint/2010/main" val="3744207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Answering questions </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dirty="0"/>
          </a:p>
        </p:txBody>
      </p:sp>
      <p:sp>
        <p:nvSpPr>
          <p:cNvPr id="4" name="TextBox 3">
            <a:extLst>
              <a:ext uri="{FF2B5EF4-FFF2-40B4-BE49-F238E27FC236}">
                <a16:creationId xmlns:a16="http://schemas.microsoft.com/office/drawing/2014/main" id="{69DCFFED-C6AC-0B28-F643-9CE9FF318DAE}"/>
              </a:ext>
            </a:extLst>
          </p:cNvPr>
          <p:cNvSpPr txBox="1"/>
          <p:nvPr/>
        </p:nvSpPr>
        <p:spPr>
          <a:xfrm>
            <a:off x="2381933" y="4680963"/>
            <a:ext cx="4572000" cy="307777"/>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3115741" y="303012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5529729" y="299541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4055745" y="2602378"/>
            <a:ext cx="1180334" cy="1382354"/>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571431" y="2907219"/>
            <a:ext cx="2371728" cy="738664"/>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the American national anthem” </a:t>
            </a:r>
            <a:r>
              <a:rPr lang="en-US" dirty="0">
                <a:solidFill>
                  <a:schemeClr val="bg1"/>
                </a:solidFill>
                <a:highlight>
                  <a:srgbClr val="000000"/>
                </a:highlight>
                <a:latin typeface="Consolas" panose="020B0609020204030204" pitchFamily="49" charset="0"/>
                <a:cs typeface="Consolas" panose="020B0609020204030204" pitchFamily="49" charset="0"/>
              </a:rPr>
              <a:t>[MASK]</a:t>
            </a:r>
            <a:endParaRPr lang="en-US"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6257554" y="2674695"/>
            <a:ext cx="2604460" cy="1169551"/>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the American national anthem</a:t>
            </a:r>
            <a:r>
              <a:rPr lang="en-US" dirty="0">
                <a:solidFill>
                  <a:srgbClr val="0070C0"/>
                </a:solidFill>
                <a:latin typeface="Consolas" panose="020B0609020204030204" pitchFamily="49" charset="0"/>
                <a:cs typeface="Consolas" panose="020B0609020204030204" pitchFamily="49" charset="0"/>
              </a:rPr>
              <a:t>, "The Star-Spangled Banner," lies in Baltimore, Maryland.</a:t>
            </a:r>
            <a:r>
              <a:rPr lang="en-US" dirty="0">
                <a:latin typeface="Consolas" panose="020B0609020204030204" pitchFamily="49" charset="0"/>
                <a:cs typeface="Consolas" panose="020B0609020204030204" pitchFamily="49" charset="0"/>
              </a:rPr>
              <a:t>”</a:t>
            </a:r>
            <a:endParaRPr lang="en-US" sz="1400"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469845" y="1875865"/>
            <a:ext cx="3500973" cy="523220"/>
          </a:xfrm>
          <a:prstGeom prst="rect">
            <a:avLst/>
          </a:prstGeom>
          <a:noFill/>
        </p:spPr>
        <p:txBody>
          <a:bodyPr wrap="square">
            <a:spAutoFit/>
          </a:bodyPr>
          <a:lstStyle/>
          <a:p>
            <a:r>
              <a:rPr lang="en-US" b="1" dirty="0">
                <a:latin typeface="Corbel" panose="020B0503020204020204" pitchFamily="34" charset="0"/>
              </a:rPr>
              <a:t>Question:</a:t>
            </a:r>
            <a:r>
              <a:rPr lang="en-US" dirty="0"/>
              <a:t> “</a:t>
            </a:r>
            <a:r>
              <a:rPr lang="en-US" dirty="0">
                <a:latin typeface="Consolas" panose="020B0609020204030204" pitchFamily="49" charset="0"/>
                <a:cs typeface="Consolas" panose="020B0609020204030204" pitchFamily="49" charset="0"/>
              </a:rPr>
              <a:t>Where is the birthplace of the American national anthem?”</a:t>
            </a:r>
            <a:endParaRPr lang="en-US" dirty="0"/>
          </a:p>
        </p:txBody>
      </p:sp>
      <p:sp>
        <p:nvSpPr>
          <p:cNvPr id="51" name="Freeform 50">
            <a:extLst>
              <a:ext uri="{FF2B5EF4-FFF2-40B4-BE49-F238E27FC236}">
                <a16:creationId xmlns:a16="http://schemas.microsoft.com/office/drawing/2014/main" id="{ADE30BA8-531B-5C3A-C9C7-E07DAE8E4671}"/>
              </a:ext>
            </a:extLst>
          </p:cNvPr>
          <p:cNvSpPr/>
          <p:nvPr/>
        </p:nvSpPr>
        <p:spPr>
          <a:xfrm>
            <a:off x="289661" y="2287584"/>
            <a:ext cx="174000" cy="862294"/>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48820" y="2534740"/>
            <a:ext cx="465438" cy="369332"/>
          </a:xfrm>
          <a:prstGeom prst="rect">
            <a:avLst/>
          </a:prstGeom>
          <a:noFill/>
        </p:spPr>
        <p:txBody>
          <a:bodyPr wrap="square">
            <a:spAutoFit/>
          </a:bodyPr>
          <a:lstStyle/>
          <a:p>
            <a:r>
              <a:rPr lang="en-US" sz="1800" dirty="0"/>
              <a:t>✍️</a:t>
            </a:r>
          </a:p>
        </p:txBody>
      </p:sp>
      <p:sp>
        <p:nvSpPr>
          <p:cNvPr id="3" name="Slide Number Placeholder 2">
            <a:extLst>
              <a:ext uri="{FF2B5EF4-FFF2-40B4-BE49-F238E27FC236}">
                <a16:creationId xmlns:a16="http://schemas.microsoft.com/office/drawing/2014/main" id="{23323069-05FD-A1C9-4C9B-E3E43767E2ED}"/>
              </a:ext>
            </a:extLst>
          </p:cNvPr>
          <p:cNvSpPr>
            <a:spLocks noGrp="1"/>
          </p:cNvSpPr>
          <p:nvPr>
            <p:ph type="sldNum" sz="quarter" idx="12"/>
          </p:nvPr>
        </p:nvSpPr>
        <p:spPr/>
        <p:txBody>
          <a:bodyPr/>
          <a:lstStyle/>
          <a:p>
            <a:fld id="{494B4E53-BCCB-BE4E-A28A-722B6992CCD5}" type="slidenum">
              <a:rPr lang="en-US" smtClean="0"/>
              <a:t>23</a:t>
            </a:fld>
            <a:endParaRPr lang="en-US"/>
          </a:p>
        </p:txBody>
      </p:sp>
    </p:spTree>
    <p:extLst>
      <p:ext uri="{BB962C8B-B14F-4D97-AF65-F5344CB8AC3E}">
        <p14:creationId xmlns:p14="http://schemas.microsoft.com/office/powerpoint/2010/main" val="26496595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Sentiment classification</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dirty="0"/>
          </a:p>
        </p:txBody>
      </p:sp>
      <p:sp>
        <p:nvSpPr>
          <p:cNvPr id="4" name="TextBox 3">
            <a:extLst>
              <a:ext uri="{FF2B5EF4-FFF2-40B4-BE49-F238E27FC236}">
                <a16:creationId xmlns:a16="http://schemas.microsoft.com/office/drawing/2014/main" id="{69DCFFED-C6AC-0B28-F643-9CE9FF318DAE}"/>
              </a:ext>
            </a:extLst>
          </p:cNvPr>
          <p:cNvSpPr txBox="1"/>
          <p:nvPr/>
        </p:nvSpPr>
        <p:spPr>
          <a:xfrm>
            <a:off x="2381933" y="4680963"/>
            <a:ext cx="4572000" cy="307777"/>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3906585" y="303012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5851008" y="299541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4533546" y="2594140"/>
            <a:ext cx="1180334" cy="1382354"/>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357903" y="2591982"/>
            <a:ext cx="3465714" cy="1692771"/>
          </a:xfrm>
          <a:prstGeom prst="rect">
            <a:avLst/>
          </a:prstGeom>
          <a:solidFill>
            <a:schemeClr val="bg1">
              <a:lumMod val="95000"/>
            </a:schemeClr>
          </a:solidFill>
        </p:spPr>
        <p:txBody>
          <a:bodyPr wrap="square">
            <a:spAutoFit/>
          </a:bodyPr>
          <a:lstStyle/>
          <a:p>
            <a:pPr marL="0" lvl="0" indent="0">
              <a:spcAft>
                <a:spcPts val="1200"/>
              </a:spcAft>
              <a:buNone/>
            </a:pPr>
            <a:r>
              <a:rPr lang="en-US" sz="1200" dirty="0">
                <a:latin typeface="Consolas" panose="020B0609020204030204" pitchFamily="49" charset="0"/>
                <a:cs typeface="Consolas" panose="020B0609020204030204" pitchFamily="49" charset="0"/>
              </a:rPr>
              <a:t>“We want to decide whether the sentiment of the review is "positive" or "negative". </a:t>
            </a:r>
          </a:p>
          <a:p>
            <a:pPr marL="0" lvl="0" indent="0">
              <a:spcAft>
                <a:spcPts val="1200"/>
              </a:spcAft>
              <a:buNone/>
            </a:pPr>
            <a:r>
              <a:rPr lang="en-US" sz="1200" dirty="0">
                <a:latin typeface="Consolas" panose="020B0609020204030204" pitchFamily="49" charset="0"/>
                <a:cs typeface="Consolas" panose="020B0609020204030204" pitchFamily="49" charset="0"/>
              </a:rPr>
              <a:t>Review: "While this restaurant is popular on Google, I absolutely disliked it". </a:t>
            </a:r>
          </a:p>
          <a:p>
            <a:pPr marL="0" lvl="0" indent="0">
              <a:spcAft>
                <a:spcPts val="1200"/>
              </a:spcAft>
              <a:buNone/>
            </a:pPr>
            <a:r>
              <a:rPr lang="en-US" sz="1200" dirty="0">
                <a:latin typeface="Consolas" panose="020B0609020204030204" pitchFamily="49" charset="0"/>
                <a:cs typeface="Consolas" panose="020B0609020204030204" pitchFamily="49" charset="0"/>
              </a:rPr>
              <a:t>The sentiment of this review is” </a:t>
            </a:r>
            <a:r>
              <a:rPr lang="en-US" sz="1200" dirty="0">
                <a:solidFill>
                  <a:schemeClr val="bg1"/>
                </a:solidFill>
                <a:highlight>
                  <a:srgbClr val="000000"/>
                </a:highlight>
                <a:latin typeface="Consolas" panose="020B0609020204030204" pitchFamily="49" charset="0"/>
                <a:cs typeface="Consolas" panose="020B0609020204030204" pitchFamily="49" charset="0"/>
              </a:rPr>
              <a:t>[MASK]</a:t>
            </a:r>
            <a:endParaRPr lang="en-US" sz="1200"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6496452" y="3086589"/>
            <a:ext cx="1873190" cy="307777"/>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is negative.</a:t>
            </a:r>
            <a:r>
              <a:rPr lang="en-US" dirty="0">
                <a:latin typeface="Consolas" panose="020B0609020204030204" pitchFamily="49" charset="0"/>
                <a:cs typeface="Consolas" panose="020B0609020204030204" pitchFamily="49" charset="0"/>
              </a:rPr>
              <a:t>”</a:t>
            </a:r>
            <a:endParaRPr lang="en-US" sz="1400"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445132" y="1768771"/>
            <a:ext cx="4338614" cy="523220"/>
          </a:xfrm>
          <a:prstGeom prst="rect">
            <a:avLst/>
          </a:prstGeom>
          <a:noFill/>
        </p:spPr>
        <p:txBody>
          <a:bodyPr wrap="square">
            <a:spAutoFit/>
          </a:bodyPr>
          <a:lstStyle/>
          <a:p>
            <a:r>
              <a:rPr lang="en-US" b="1" dirty="0">
                <a:latin typeface="Corbel" panose="020B0503020204020204" pitchFamily="34" charset="0"/>
              </a:rPr>
              <a:t>Review:</a:t>
            </a:r>
            <a:r>
              <a:rPr lang="en-US" dirty="0"/>
              <a:t> </a:t>
            </a:r>
            <a:r>
              <a:rPr lang="en-US" dirty="0">
                <a:latin typeface="Consolas" panose="020B0609020204030204" pitchFamily="49" charset="0"/>
                <a:cs typeface="Consolas" panose="020B0609020204030204" pitchFamily="49" charset="0"/>
              </a:rPr>
              <a:t>“While this restaurant is popular on Google, I absolutely disliked it.”</a:t>
            </a:r>
          </a:p>
        </p:txBody>
      </p:sp>
      <p:sp>
        <p:nvSpPr>
          <p:cNvPr id="51" name="Freeform 50">
            <a:extLst>
              <a:ext uri="{FF2B5EF4-FFF2-40B4-BE49-F238E27FC236}">
                <a16:creationId xmlns:a16="http://schemas.microsoft.com/office/drawing/2014/main" id="{ADE30BA8-531B-5C3A-C9C7-E07DAE8E4671}"/>
              </a:ext>
            </a:extLst>
          </p:cNvPr>
          <p:cNvSpPr/>
          <p:nvPr/>
        </p:nvSpPr>
        <p:spPr>
          <a:xfrm>
            <a:off x="240233" y="2056921"/>
            <a:ext cx="174000" cy="862294"/>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299392" y="2304077"/>
            <a:ext cx="465438" cy="369332"/>
          </a:xfrm>
          <a:prstGeom prst="rect">
            <a:avLst/>
          </a:prstGeom>
          <a:noFill/>
        </p:spPr>
        <p:txBody>
          <a:bodyPr wrap="square">
            <a:spAutoFit/>
          </a:bodyPr>
          <a:lstStyle/>
          <a:p>
            <a:r>
              <a:rPr lang="en-US" sz="1800" dirty="0"/>
              <a:t>✍️</a:t>
            </a:r>
          </a:p>
        </p:txBody>
      </p:sp>
      <p:sp>
        <p:nvSpPr>
          <p:cNvPr id="3" name="Slide Number Placeholder 2">
            <a:extLst>
              <a:ext uri="{FF2B5EF4-FFF2-40B4-BE49-F238E27FC236}">
                <a16:creationId xmlns:a16="http://schemas.microsoft.com/office/drawing/2014/main" id="{EB548201-D92B-8C3F-98C6-0217F448D7B7}"/>
              </a:ext>
            </a:extLst>
          </p:cNvPr>
          <p:cNvSpPr>
            <a:spLocks noGrp="1"/>
          </p:cNvSpPr>
          <p:nvPr>
            <p:ph type="sldNum" sz="quarter" idx="12"/>
          </p:nvPr>
        </p:nvSpPr>
        <p:spPr/>
        <p:txBody>
          <a:bodyPr/>
          <a:lstStyle/>
          <a:p>
            <a:fld id="{494B4E53-BCCB-BE4E-A28A-722B6992CCD5}" type="slidenum">
              <a:rPr lang="en-US" smtClean="0"/>
              <a:t>24</a:t>
            </a:fld>
            <a:endParaRPr lang="en-US"/>
          </a:p>
        </p:txBody>
      </p:sp>
    </p:spTree>
    <p:extLst>
      <p:ext uri="{BB962C8B-B14F-4D97-AF65-F5344CB8AC3E}">
        <p14:creationId xmlns:p14="http://schemas.microsoft.com/office/powerpoint/2010/main" val="4000492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chemeClr val="accent1"/>
                </a:solidFill>
              </a:rPr>
              <a:t>Self-Supervised Models</a:t>
            </a:r>
            <a:endParaRPr lang="en-US" dirty="0"/>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dirty="0">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3311027"/>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2800" i="1" dirty="0">
                <a:latin typeface="Corbel" panose="020B0503020204020204" pitchFamily="34" charset="0"/>
              </a:rPr>
              <a:t>Are representations of the world learned from </a:t>
            </a:r>
            <a:r>
              <a:rPr lang="en-US" sz="2800" i="1" dirty="0">
                <a:solidFill>
                  <a:srgbClr val="C00000"/>
                </a:solidFill>
                <a:latin typeface="Corbel" panose="020B0503020204020204" pitchFamily="34" charset="0"/>
              </a:rPr>
              <a:t>unlabeled</a:t>
            </a:r>
            <a:r>
              <a:rPr lang="en-US" sz="2800" i="1" dirty="0">
                <a:solidFill>
                  <a:srgbClr val="FF0000"/>
                </a:solidFill>
                <a:latin typeface="Corbel" panose="020B0503020204020204" pitchFamily="34" charset="0"/>
              </a:rPr>
              <a:t> </a:t>
            </a:r>
            <a:r>
              <a:rPr lang="en-US" sz="2800" i="1" dirty="0">
                <a:latin typeface="Corbel" panose="020B0503020204020204" pitchFamily="34" charset="0"/>
              </a:rPr>
              <a:t>data  </a:t>
            </a:r>
            <a:br>
              <a:rPr lang="en-US" sz="2800" i="1" dirty="0">
                <a:latin typeface="Corbel" panose="020B0503020204020204" pitchFamily="34" charset="0"/>
              </a:rPr>
            </a:br>
            <a:r>
              <a:rPr lang="en-US" sz="2800" i="1" dirty="0">
                <a:latin typeface="Corbel" panose="020B0503020204020204" pitchFamily="34" charset="0"/>
              </a:rPr>
              <a:t>in a while that the conveniently applicable </a:t>
            </a:r>
            <a:r>
              <a:rPr lang="en-US" sz="2800" i="1" dirty="0">
                <a:solidFill>
                  <a:srgbClr val="C00000"/>
                </a:solidFill>
                <a:latin typeface="Corbel" panose="020B0503020204020204" pitchFamily="34" charset="0"/>
              </a:rPr>
              <a:t>end tasks</a:t>
            </a:r>
            <a:r>
              <a:rPr lang="en-US" sz="2800" i="1" dirty="0">
                <a:latin typeface="Corbel" panose="020B0503020204020204" pitchFamily="34" charset="0"/>
              </a:rPr>
              <a:t>. </a:t>
            </a:r>
          </a:p>
        </p:txBody>
      </p:sp>
      <p:sp>
        <p:nvSpPr>
          <p:cNvPr id="5" name="Slide Number Placeholder 4">
            <a:extLst>
              <a:ext uri="{FF2B5EF4-FFF2-40B4-BE49-F238E27FC236}">
                <a16:creationId xmlns:a16="http://schemas.microsoft.com/office/drawing/2014/main" id="{0F4F1043-A707-8B02-93CD-93A81B65F5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6857732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a:bodyPr>
          <a:lstStyle/>
          <a:p>
            <a:r>
              <a:rPr lang="en-US" dirty="0"/>
              <a:t>Self-Supervised Models: </a:t>
            </a:r>
            <a:r>
              <a:rPr lang="en-US" dirty="0">
                <a:solidFill>
                  <a:srgbClr val="0070C0"/>
                </a:solidFill>
              </a:rPr>
              <a:t>Course Website</a:t>
            </a:r>
          </a:p>
        </p:txBody>
      </p:sp>
      <p:sp>
        <p:nvSpPr>
          <p:cNvPr id="4" name="TextBox 3">
            <a:extLst>
              <a:ext uri="{FF2B5EF4-FFF2-40B4-BE49-F238E27FC236}">
                <a16:creationId xmlns:a16="http://schemas.microsoft.com/office/drawing/2014/main" id="{D184F569-DFEB-34CE-522E-63F24B3858EA}"/>
              </a:ext>
            </a:extLst>
          </p:cNvPr>
          <p:cNvSpPr txBox="1"/>
          <p:nvPr/>
        </p:nvSpPr>
        <p:spPr>
          <a:xfrm>
            <a:off x="50006" y="4714972"/>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endParaRPr lang="en-US" sz="1800" dirty="0">
              <a:solidFill>
                <a:schemeClr val="accent1"/>
              </a:solidFill>
              <a:latin typeface="Consolas" panose="020B0609020204030204" pitchFamily="49" charset="0"/>
              <a:cs typeface="Consolas" panose="020B0609020204030204" pitchFamily="49" charset="0"/>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F253F46D-E30C-D61A-C780-3B4ACDC52E30}"/>
              </a:ext>
            </a:extLst>
          </p:cNvPr>
          <p:cNvPicPr>
            <a:picLocks noGrp="1" noChangeAspect="1"/>
          </p:cNvPicPr>
          <p:nvPr>
            <p:ph idx="1"/>
          </p:nvPr>
        </p:nvPicPr>
        <p:blipFill>
          <a:blip r:embed="rId3"/>
          <a:stretch>
            <a:fillRect/>
          </a:stretch>
        </p:blipFill>
        <p:spPr>
          <a:xfrm>
            <a:off x="2368649" y="1129439"/>
            <a:ext cx="4406699" cy="3476625"/>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9" name="Slide Number Placeholder 8">
            <a:extLst>
              <a:ext uri="{FF2B5EF4-FFF2-40B4-BE49-F238E27FC236}">
                <a16:creationId xmlns:a16="http://schemas.microsoft.com/office/drawing/2014/main" id="{AE50A8AA-8B2F-65DF-B90F-B10A3C174E51}"/>
              </a:ext>
            </a:extLst>
          </p:cNvPr>
          <p:cNvSpPr>
            <a:spLocks noGrp="1"/>
          </p:cNvSpPr>
          <p:nvPr>
            <p:ph type="sldNum" sz="quarter" idx="12"/>
          </p:nvPr>
        </p:nvSpPr>
        <p:spPr/>
        <p:txBody>
          <a:bodyPr/>
          <a:lstStyle/>
          <a:p>
            <a:fld id="{494B4E53-BCCB-BE4E-A28A-722B6992CCD5}" type="slidenum">
              <a:rPr lang="en-US" smtClean="0"/>
              <a:t>26</a:t>
            </a:fld>
            <a:endParaRPr lang="en-US"/>
          </a:p>
        </p:txBody>
      </p:sp>
    </p:spTree>
    <p:extLst>
      <p:ext uri="{BB962C8B-B14F-4D97-AF65-F5344CB8AC3E}">
        <p14:creationId xmlns:p14="http://schemas.microsoft.com/office/powerpoint/2010/main" val="16888789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a:bodyPr>
          <a:lstStyle/>
          <a:p>
            <a:r>
              <a:rPr lang="en-US" dirty="0"/>
              <a:t>Self-Supervised Models: </a:t>
            </a:r>
            <a:r>
              <a:rPr lang="en-US" dirty="0">
                <a:solidFill>
                  <a:srgbClr val="0070C0"/>
                </a:solidFill>
              </a:rPr>
              <a:t>Topics</a:t>
            </a:r>
          </a:p>
        </p:txBody>
      </p:sp>
      <p:sp>
        <p:nvSpPr>
          <p:cNvPr id="3" name="Text Placeholder 2">
            <a:extLst>
              <a:ext uri="{FF2B5EF4-FFF2-40B4-BE49-F238E27FC236}">
                <a16:creationId xmlns:a16="http://schemas.microsoft.com/office/drawing/2014/main" id="{4DC99645-720B-5B98-FCFB-D6066F03B91E}"/>
              </a:ext>
            </a:extLst>
          </p:cNvPr>
          <p:cNvSpPr>
            <a:spLocks noGrp="1"/>
          </p:cNvSpPr>
          <p:nvPr>
            <p:ph idx="1"/>
          </p:nvPr>
        </p:nvSpPr>
        <p:spPr/>
        <p:txBody>
          <a:bodyPr>
            <a:normAutofit/>
          </a:bodyPr>
          <a:lstStyle/>
          <a:p>
            <a:pPr>
              <a:lnSpc>
                <a:spcPct val="150000"/>
              </a:lnSpc>
            </a:pPr>
            <a:r>
              <a:rPr lang="en-US" dirty="0">
                <a:solidFill>
                  <a:srgbClr val="C00000"/>
                </a:solidFill>
              </a:rPr>
              <a:t>Self-supervised models for language, vision, audio/speech, etc.</a:t>
            </a:r>
          </a:p>
          <a:p>
            <a:pPr lvl="1">
              <a:lnSpc>
                <a:spcPct val="150000"/>
              </a:lnSpc>
            </a:pPr>
            <a:r>
              <a:rPr lang="en-US" dirty="0">
                <a:solidFill>
                  <a:srgbClr val="C00000"/>
                </a:solidFill>
              </a:rPr>
              <a:t>What </a:t>
            </a:r>
            <a:r>
              <a:rPr lang="en-US" b="1" dirty="0">
                <a:solidFill>
                  <a:srgbClr val="C00000"/>
                </a:solidFill>
              </a:rPr>
              <a:t>models </a:t>
            </a:r>
            <a:r>
              <a:rPr lang="en-US" dirty="0">
                <a:solidFill>
                  <a:srgbClr val="C00000"/>
                </a:solidFill>
              </a:rPr>
              <a:t>are available? </a:t>
            </a:r>
          </a:p>
          <a:p>
            <a:pPr lvl="1">
              <a:lnSpc>
                <a:spcPct val="150000"/>
              </a:lnSpc>
            </a:pPr>
            <a:r>
              <a:rPr lang="en-US" dirty="0">
                <a:solidFill>
                  <a:srgbClr val="C00000"/>
                </a:solidFill>
              </a:rPr>
              <a:t>What </a:t>
            </a:r>
            <a:r>
              <a:rPr lang="en-US" b="1" dirty="0">
                <a:solidFill>
                  <a:srgbClr val="C00000"/>
                </a:solidFill>
              </a:rPr>
              <a:t>architectures </a:t>
            </a:r>
            <a:r>
              <a:rPr lang="en-US" dirty="0">
                <a:solidFill>
                  <a:srgbClr val="C00000"/>
                </a:solidFill>
              </a:rPr>
              <a:t>are these based on? </a:t>
            </a:r>
          </a:p>
          <a:p>
            <a:pPr lvl="1">
              <a:lnSpc>
                <a:spcPct val="150000"/>
              </a:lnSpc>
            </a:pPr>
            <a:r>
              <a:rPr lang="en-US" dirty="0">
                <a:solidFill>
                  <a:srgbClr val="C00000"/>
                </a:solidFill>
              </a:rPr>
              <a:t>How are these models </a:t>
            </a:r>
            <a:r>
              <a:rPr lang="en-US" b="1" dirty="0">
                <a:solidFill>
                  <a:srgbClr val="C00000"/>
                </a:solidFill>
              </a:rPr>
              <a:t>trained</a:t>
            </a:r>
            <a:r>
              <a:rPr lang="en-US" dirty="0">
                <a:solidFill>
                  <a:srgbClr val="C00000"/>
                </a:solidFill>
              </a:rPr>
              <a:t>?</a:t>
            </a:r>
          </a:p>
          <a:p>
            <a:pPr lvl="1">
              <a:lnSpc>
                <a:spcPct val="150000"/>
              </a:lnSpc>
            </a:pPr>
            <a:r>
              <a:rPr lang="en-US" dirty="0">
                <a:solidFill>
                  <a:srgbClr val="C00000"/>
                </a:solidFill>
              </a:rPr>
              <a:t>What are the </a:t>
            </a:r>
            <a:r>
              <a:rPr lang="en-US" b="1" dirty="0">
                <a:solidFill>
                  <a:srgbClr val="C00000"/>
                </a:solidFill>
              </a:rPr>
              <a:t>capabilities</a:t>
            </a:r>
            <a:r>
              <a:rPr lang="en-US" dirty="0">
                <a:solidFill>
                  <a:srgbClr val="C00000"/>
                </a:solidFill>
              </a:rPr>
              <a:t>? </a:t>
            </a:r>
          </a:p>
          <a:p>
            <a:pPr lvl="1">
              <a:lnSpc>
                <a:spcPct val="150000"/>
              </a:lnSpc>
            </a:pPr>
            <a:r>
              <a:rPr lang="en-US" dirty="0">
                <a:solidFill>
                  <a:srgbClr val="C00000"/>
                </a:solidFill>
              </a:rPr>
              <a:t>What are their </a:t>
            </a:r>
            <a:r>
              <a:rPr lang="en-US" b="1" dirty="0">
                <a:solidFill>
                  <a:srgbClr val="C00000"/>
                </a:solidFill>
              </a:rPr>
              <a:t>weaknesses</a:t>
            </a:r>
            <a:r>
              <a:rPr lang="en-US" dirty="0">
                <a:solidFill>
                  <a:srgbClr val="C00000"/>
                </a:solidFill>
              </a:rPr>
              <a:t>? </a:t>
            </a:r>
          </a:p>
        </p:txBody>
      </p:sp>
      <p:sp>
        <p:nvSpPr>
          <p:cNvPr id="4" name="Slide Number Placeholder 3">
            <a:extLst>
              <a:ext uri="{FF2B5EF4-FFF2-40B4-BE49-F238E27FC236}">
                <a16:creationId xmlns:a16="http://schemas.microsoft.com/office/drawing/2014/main" id="{ADAC7E1D-BF89-97D2-51BE-848F19DA61B3}"/>
              </a:ext>
            </a:extLst>
          </p:cNvPr>
          <p:cNvSpPr>
            <a:spLocks noGrp="1"/>
          </p:cNvSpPr>
          <p:nvPr>
            <p:ph type="sldNum" sz="quarter" idx="12"/>
          </p:nvPr>
        </p:nvSpPr>
        <p:spPr/>
        <p:txBody>
          <a:bodyPr/>
          <a:lstStyle/>
          <a:p>
            <a:fld id="{494B4E53-BCCB-BE4E-A28A-722B6992CCD5}" type="slidenum">
              <a:rPr lang="en-US" smtClean="0"/>
              <a:t>27</a:t>
            </a:fld>
            <a:endParaRPr lang="en-US"/>
          </a:p>
        </p:txBody>
      </p:sp>
    </p:spTree>
    <p:extLst>
      <p:ext uri="{BB962C8B-B14F-4D97-AF65-F5344CB8AC3E}">
        <p14:creationId xmlns:p14="http://schemas.microsoft.com/office/powerpoint/2010/main" val="13943469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3">
                                            <p:txEl>
                                              <p:pRg st="1" end="1"/>
                                            </p:txEl>
                                          </p:spTgt>
                                        </p:tgtEl>
                                      </p:cBhvr>
                                    </p:animEffect>
                                    <p:set>
                                      <p:cBhvr>
                                        <p:cTn id="37" dur="1" fill="hold">
                                          <p:stCondLst>
                                            <p:cond delay="499"/>
                                          </p:stCondLst>
                                        </p:cTn>
                                        <p:tgtEl>
                                          <p:spTgt spid="3">
                                            <p:txEl>
                                              <p:pRg st="1" end="1"/>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
                                            <p:txEl>
                                              <p:pRg st="2" end="2"/>
                                            </p:txEl>
                                          </p:spTgt>
                                        </p:tgtEl>
                                      </p:cBhvr>
                                    </p:animEffect>
                                    <p:set>
                                      <p:cBhvr>
                                        <p:cTn id="40" dur="1" fill="hold">
                                          <p:stCondLst>
                                            <p:cond delay="499"/>
                                          </p:stCondLst>
                                        </p:cTn>
                                        <p:tgtEl>
                                          <p:spTgt spid="3">
                                            <p:txEl>
                                              <p:pRg st="2" end="2"/>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
                                            <p:txEl>
                                              <p:pRg st="3" end="3"/>
                                            </p:txEl>
                                          </p:spTgt>
                                        </p:tgtEl>
                                      </p:cBhvr>
                                    </p:animEffect>
                                    <p:set>
                                      <p:cBhvr>
                                        <p:cTn id="43" dur="1" fill="hold">
                                          <p:stCondLst>
                                            <p:cond delay="499"/>
                                          </p:stCondLst>
                                        </p:cTn>
                                        <p:tgtEl>
                                          <p:spTgt spid="3">
                                            <p:txEl>
                                              <p:pRg st="3" end="3"/>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
                                            <p:txEl>
                                              <p:pRg st="4" end="4"/>
                                            </p:txEl>
                                          </p:spTgt>
                                        </p:tgtEl>
                                      </p:cBhvr>
                                    </p:animEffect>
                                    <p:set>
                                      <p:cBhvr>
                                        <p:cTn id="46" dur="1" fill="hold">
                                          <p:stCondLst>
                                            <p:cond delay="499"/>
                                          </p:stCondLst>
                                        </p:cTn>
                                        <p:tgtEl>
                                          <p:spTgt spid="3">
                                            <p:txEl>
                                              <p:pRg st="4" end="4"/>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xEl>
                                              <p:pRg st="5" end="5"/>
                                            </p:txEl>
                                          </p:spTgt>
                                        </p:tgtEl>
                                      </p:cBhvr>
                                    </p:animEffect>
                                    <p:set>
                                      <p:cBhvr>
                                        <p:cTn id="49"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a:bodyPr>
          <a:lstStyle/>
          <a:p>
            <a:r>
              <a:rPr lang="en-US" dirty="0"/>
              <a:t>Self-Supervised Models: </a:t>
            </a:r>
            <a:r>
              <a:rPr lang="en-US" dirty="0">
                <a:solidFill>
                  <a:srgbClr val="0070C0"/>
                </a:solidFill>
              </a:rPr>
              <a:t>Topics</a:t>
            </a:r>
            <a:endParaRPr lang="en-US" dirty="0"/>
          </a:p>
        </p:txBody>
      </p:sp>
      <p:sp>
        <p:nvSpPr>
          <p:cNvPr id="3" name="Text Placeholder 2">
            <a:extLst>
              <a:ext uri="{FF2B5EF4-FFF2-40B4-BE49-F238E27FC236}">
                <a16:creationId xmlns:a16="http://schemas.microsoft.com/office/drawing/2014/main" id="{4DC99645-720B-5B98-FCFB-D6066F03B91E}"/>
              </a:ext>
            </a:extLst>
          </p:cNvPr>
          <p:cNvSpPr>
            <a:spLocks noGrp="1"/>
          </p:cNvSpPr>
          <p:nvPr>
            <p:ph idx="1"/>
          </p:nvPr>
        </p:nvSpPr>
        <p:spPr/>
        <p:txBody>
          <a:bodyPr>
            <a:normAutofit/>
          </a:bodyPr>
          <a:lstStyle/>
          <a:p>
            <a:pPr>
              <a:lnSpc>
                <a:spcPct val="150000"/>
              </a:lnSpc>
            </a:pPr>
            <a:r>
              <a:rPr lang="en-US" dirty="0"/>
              <a:t>Self-supervised models for language, vision, audio/speech, etc.</a:t>
            </a:r>
          </a:p>
          <a:p>
            <a:pPr>
              <a:lnSpc>
                <a:spcPct val="150000"/>
              </a:lnSpc>
            </a:pPr>
            <a:r>
              <a:rPr lang="en-US" dirty="0">
                <a:solidFill>
                  <a:srgbClr val="C00000"/>
                </a:solidFill>
              </a:rPr>
              <a:t>Behavior change as a function of scale</a:t>
            </a:r>
          </a:p>
        </p:txBody>
      </p:sp>
      <p:sp>
        <p:nvSpPr>
          <p:cNvPr id="4" name="Slide Number Placeholder 3">
            <a:extLst>
              <a:ext uri="{FF2B5EF4-FFF2-40B4-BE49-F238E27FC236}">
                <a16:creationId xmlns:a16="http://schemas.microsoft.com/office/drawing/2014/main" id="{28AE4D93-947D-0A33-ECE3-5903C2CA291F}"/>
              </a:ext>
            </a:extLst>
          </p:cNvPr>
          <p:cNvSpPr>
            <a:spLocks noGrp="1"/>
          </p:cNvSpPr>
          <p:nvPr>
            <p:ph type="sldNum" sz="quarter" idx="12"/>
          </p:nvPr>
        </p:nvSpPr>
        <p:spPr/>
        <p:txBody>
          <a:bodyPr/>
          <a:lstStyle/>
          <a:p>
            <a:fld id="{494B4E53-BCCB-BE4E-A28A-722B6992CCD5}" type="slidenum">
              <a:rPr lang="en-US" smtClean="0"/>
              <a:t>28</a:t>
            </a:fld>
            <a:endParaRPr lang="en-US"/>
          </a:p>
        </p:txBody>
      </p:sp>
    </p:spTree>
    <p:extLst>
      <p:ext uri="{BB962C8B-B14F-4D97-AF65-F5344CB8AC3E}">
        <p14:creationId xmlns:p14="http://schemas.microsoft.com/office/powerpoint/2010/main" val="134091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F29-8647-7844-92AF-84F5869BAF25}"/>
              </a:ext>
            </a:extLst>
          </p:cNvPr>
          <p:cNvSpPr>
            <a:spLocks noGrp="1"/>
          </p:cNvSpPr>
          <p:nvPr>
            <p:ph type="title"/>
          </p:nvPr>
        </p:nvSpPr>
        <p:spPr>
          <a:xfrm>
            <a:off x="282633" y="274639"/>
            <a:ext cx="8578733" cy="745892"/>
          </a:xfrm>
        </p:spPr>
        <p:txBody>
          <a:bodyPr/>
          <a:lstStyle/>
          <a:p>
            <a:pPr algn="ctr"/>
            <a:r>
              <a:rPr lang="en-US" dirty="0">
                <a:solidFill>
                  <a:srgbClr val="0070C0"/>
                </a:solidFill>
              </a:rPr>
              <a:t>Scaling</a:t>
            </a:r>
            <a:endParaRPr lang="en-US" dirty="0"/>
          </a:p>
        </p:txBody>
      </p:sp>
      <p:sp>
        <p:nvSpPr>
          <p:cNvPr id="3" name="Content Placeholder 2">
            <a:extLst>
              <a:ext uri="{FF2B5EF4-FFF2-40B4-BE49-F238E27FC236}">
                <a16:creationId xmlns:a16="http://schemas.microsoft.com/office/drawing/2014/main" id="{E84CBEAF-0A72-2F48-82A2-8BBDD7366089}"/>
              </a:ext>
            </a:extLst>
          </p:cNvPr>
          <p:cNvSpPr>
            <a:spLocks noGrp="1"/>
          </p:cNvSpPr>
          <p:nvPr>
            <p:ph idx="1"/>
          </p:nvPr>
        </p:nvSpPr>
        <p:spPr/>
        <p:txBody>
          <a:bodyPr/>
          <a:lstStyle/>
          <a:p>
            <a:r>
              <a:rPr lang="en-US" dirty="0"/>
              <a:t>Larger pre-training datasets </a:t>
            </a:r>
          </a:p>
          <a:p>
            <a:endParaRPr lang="en-US" dirty="0"/>
          </a:p>
          <a:p>
            <a:pPr marL="0" indent="0">
              <a:buNone/>
            </a:pPr>
            <a:endParaRPr lang="en-US" dirty="0"/>
          </a:p>
        </p:txBody>
      </p:sp>
      <p:pic>
        <p:nvPicPr>
          <p:cNvPr id="28678" name="Picture 6" descr="How to duplicate a document">
            <a:extLst>
              <a:ext uri="{FF2B5EF4-FFF2-40B4-BE49-F238E27FC236}">
                <a16:creationId xmlns:a16="http://schemas.microsoft.com/office/drawing/2014/main" id="{64045534-4236-D846-9C38-7098C996E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89" y="3178314"/>
            <a:ext cx="900110" cy="11431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ow to duplicate a document">
            <a:extLst>
              <a:ext uri="{FF2B5EF4-FFF2-40B4-BE49-F238E27FC236}">
                <a16:creationId xmlns:a16="http://schemas.microsoft.com/office/drawing/2014/main" id="{3F7BBF44-66A7-7646-8BB7-0D1E5AC18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3237270" y="3240647"/>
            <a:ext cx="863555" cy="10808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ow to duplicate a document">
            <a:extLst>
              <a:ext uri="{FF2B5EF4-FFF2-40B4-BE49-F238E27FC236}">
                <a16:creationId xmlns:a16="http://schemas.microsoft.com/office/drawing/2014/main" id="{35370EEC-3721-9045-8D96-2BED95D1AC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3591360" y="2929378"/>
            <a:ext cx="863555" cy="10808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ow to duplicate a document">
            <a:extLst>
              <a:ext uri="{FF2B5EF4-FFF2-40B4-BE49-F238E27FC236}">
                <a16:creationId xmlns:a16="http://schemas.microsoft.com/office/drawing/2014/main" id="{40ADEB81-137B-E047-A6B5-34211A8E0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6511428" y="3378469"/>
            <a:ext cx="863555" cy="108080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ow to duplicate a document">
            <a:extLst>
              <a:ext uri="{FF2B5EF4-FFF2-40B4-BE49-F238E27FC236}">
                <a16:creationId xmlns:a16="http://schemas.microsoft.com/office/drawing/2014/main" id="{2C185F66-336E-1F4C-8690-656146D20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6865518" y="3067200"/>
            <a:ext cx="863555" cy="10808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ow to duplicate a document">
            <a:extLst>
              <a:ext uri="{FF2B5EF4-FFF2-40B4-BE49-F238E27FC236}">
                <a16:creationId xmlns:a16="http://schemas.microsoft.com/office/drawing/2014/main" id="{60E2C633-D039-8241-91BB-520D3DC3D9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7297760" y="2571750"/>
            <a:ext cx="863555" cy="10808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ow to duplicate a document">
            <a:extLst>
              <a:ext uri="{FF2B5EF4-FFF2-40B4-BE49-F238E27FC236}">
                <a16:creationId xmlns:a16="http://schemas.microsoft.com/office/drawing/2014/main" id="{654025E2-08C4-B343-BD1F-8B4604ED09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7161614" y="3431846"/>
            <a:ext cx="863555" cy="10808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ow to duplicate a document">
            <a:extLst>
              <a:ext uri="{FF2B5EF4-FFF2-40B4-BE49-F238E27FC236}">
                <a16:creationId xmlns:a16="http://schemas.microsoft.com/office/drawing/2014/main" id="{2086D7E2-B36F-0E42-BD01-61D809D521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7692772" y="3301735"/>
            <a:ext cx="863555" cy="108080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ow to duplicate a document">
            <a:extLst>
              <a:ext uri="{FF2B5EF4-FFF2-40B4-BE49-F238E27FC236}">
                <a16:creationId xmlns:a16="http://schemas.microsoft.com/office/drawing/2014/main" id="{5304D959-DAC1-4F43-9DA7-82A8C05679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7807072" y="2877953"/>
            <a:ext cx="863555" cy="10808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ow to duplicate a document">
            <a:extLst>
              <a:ext uri="{FF2B5EF4-FFF2-40B4-BE49-F238E27FC236}">
                <a16:creationId xmlns:a16="http://schemas.microsoft.com/office/drawing/2014/main" id="{88C6AC1E-94AF-5345-A714-8F60AEDF5A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7069187" y="3190732"/>
            <a:ext cx="863555" cy="10808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ow to duplicate a document">
            <a:extLst>
              <a:ext uri="{FF2B5EF4-FFF2-40B4-BE49-F238E27FC236}">
                <a16:creationId xmlns:a16="http://schemas.microsoft.com/office/drawing/2014/main" id="{DE9B6310-F9F4-8D4C-8318-29C5B3BA01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6344010" y="2817111"/>
            <a:ext cx="863555" cy="10808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ow to duplicate a document">
            <a:extLst>
              <a:ext uri="{FF2B5EF4-FFF2-40B4-BE49-F238E27FC236}">
                <a16:creationId xmlns:a16="http://schemas.microsoft.com/office/drawing/2014/main" id="{87857C67-B937-BB4A-A4EE-8434E15ADD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6089663" y="3098235"/>
            <a:ext cx="863555" cy="1080807"/>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D606C6E3-7682-CB47-AFB0-6CD59FA8BC6C}"/>
              </a:ext>
            </a:extLst>
          </p:cNvPr>
          <p:cNvSpPr/>
          <p:nvPr/>
        </p:nvSpPr>
        <p:spPr>
          <a:xfrm>
            <a:off x="350507" y="2693566"/>
            <a:ext cx="1095531" cy="415498"/>
          </a:xfrm>
          <a:prstGeom prst="rect">
            <a:avLst/>
          </a:prstGeom>
        </p:spPr>
        <p:txBody>
          <a:bodyPr wrap="square">
            <a:spAutoFit/>
          </a:bodyPr>
          <a:lstStyle/>
          <a:p>
            <a:pPr algn="ctr"/>
            <a:r>
              <a:rPr lang="en-US" sz="1050" i="1" dirty="0"/>
              <a:t>cheap freely-available text </a:t>
            </a:r>
            <a:endParaRPr lang="en-US" sz="1050" dirty="0"/>
          </a:p>
        </p:txBody>
      </p:sp>
      <p:sp>
        <p:nvSpPr>
          <p:cNvPr id="40" name="Rectangle 39">
            <a:extLst>
              <a:ext uri="{FF2B5EF4-FFF2-40B4-BE49-F238E27FC236}">
                <a16:creationId xmlns:a16="http://schemas.microsoft.com/office/drawing/2014/main" id="{D4CA8CC0-FFE3-5A4F-8225-C9498396D797}"/>
              </a:ext>
            </a:extLst>
          </p:cNvPr>
          <p:cNvSpPr/>
          <p:nvPr/>
        </p:nvSpPr>
        <p:spPr>
          <a:xfrm>
            <a:off x="302393" y="4432156"/>
            <a:ext cx="1095531" cy="253916"/>
          </a:xfrm>
          <a:prstGeom prst="rect">
            <a:avLst/>
          </a:prstGeom>
        </p:spPr>
        <p:txBody>
          <a:bodyPr wrap="square">
            <a:spAutoFit/>
          </a:bodyPr>
          <a:lstStyle/>
          <a:p>
            <a:pPr algn="ctr"/>
            <a:r>
              <a:rPr lang="en-US" sz="1050" i="1" dirty="0"/>
              <a:t>1GB</a:t>
            </a:r>
            <a:endParaRPr lang="en-US" sz="1050" dirty="0"/>
          </a:p>
        </p:txBody>
      </p:sp>
      <p:sp>
        <p:nvSpPr>
          <p:cNvPr id="41" name="Rectangle 40">
            <a:extLst>
              <a:ext uri="{FF2B5EF4-FFF2-40B4-BE49-F238E27FC236}">
                <a16:creationId xmlns:a16="http://schemas.microsoft.com/office/drawing/2014/main" id="{B163FFA9-89B8-0B41-8EBB-ECC6D3E159E9}"/>
              </a:ext>
            </a:extLst>
          </p:cNvPr>
          <p:cNvSpPr/>
          <p:nvPr/>
        </p:nvSpPr>
        <p:spPr>
          <a:xfrm>
            <a:off x="3242892" y="4432156"/>
            <a:ext cx="1095531" cy="253916"/>
          </a:xfrm>
          <a:prstGeom prst="rect">
            <a:avLst/>
          </a:prstGeom>
        </p:spPr>
        <p:txBody>
          <a:bodyPr wrap="square">
            <a:spAutoFit/>
          </a:bodyPr>
          <a:lstStyle/>
          <a:p>
            <a:pPr algn="ctr"/>
            <a:r>
              <a:rPr lang="en-US" sz="1050" i="1" dirty="0"/>
              <a:t>10GB</a:t>
            </a:r>
            <a:endParaRPr lang="en-US" sz="1050" dirty="0"/>
          </a:p>
        </p:txBody>
      </p:sp>
      <p:sp>
        <p:nvSpPr>
          <p:cNvPr id="42" name="Rectangle 41">
            <a:extLst>
              <a:ext uri="{FF2B5EF4-FFF2-40B4-BE49-F238E27FC236}">
                <a16:creationId xmlns:a16="http://schemas.microsoft.com/office/drawing/2014/main" id="{F666B1A2-459A-1C41-AA92-4317405CDB80}"/>
              </a:ext>
            </a:extLst>
          </p:cNvPr>
          <p:cNvSpPr/>
          <p:nvPr/>
        </p:nvSpPr>
        <p:spPr>
          <a:xfrm>
            <a:off x="6827217" y="4504265"/>
            <a:ext cx="1095531" cy="253916"/>
          </a:xfrm>
          <a:prstGeom prst="rect">
            <a:avLst/>
          </a:prstGeom>
        </p:spPr>
        <p:txBody>
          <a:bodyPr wrap="square">
            <a:spAutoFit/>
          </a:bodyPr>
          <a:lstStyle/>
          <a:p>
            <a:pPr algn="ctr"/>
            <a:r>
              <a:rPr lang="en-US" sz="1050" i="1" dirty="0"/>
              <a:t>10TB</a:t>
            </a:r>
            <a:endParaRPr lang="en-US" sz="1050" dirty="0"/>
          </a:p>
        </p:txBody>
      </p:sp>
      <p:sp>
        <p:nvSpPr>
          <p:cNvPr id="5" name="Arc 4">
            <a:extLst>
              <a:ext uri="{FF2B5EF4-FFF2-40B4-BE49-F238E27FC236}">
                <a16:creationId xmlns:a16="http://schemas.microsoft.com/office/drawing/2014/main" id="{D750DFFC-0958-F13C-6745-0A4691F256EB}"/>
              </a:ext>
            </a:extLst>
          </p:cNvPr>
          <p:cNvSpPr/>
          <p:nvPr/>
        </p:nvSpPr>
        <p:spPr>
          <a:xfrm flipV="1">
            <a:off x="-3422697" y="-230662"/>
            <a:ext cx="10836589" cy="3883219"/>
          </a:xfrm>
          <a:prstGeom prst="arc">
            <a:avLst>
              <a:gd name="adj1" fmla="val 15405572"/>
              <a:gd name="adj2" fmla="val 21516550"/>
            </a:avLst>
          </a:prstGeom>
          <a:ln w="76200">
            <a:solidFill>
              <a:schemeClr val="tx2">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1CA57B61-AF4A-EB0D-73E7-DA3E1AF9EBAD}"/>
              </a:ext>
            </a:extLst>
          </p:cNvPr>
          <p:cNvSpPr>
            <a:spLocks noGrp="1"/>
          </p:cNvSpPr>
          <p:nvPr>
            <p:ph type="sldNum" sz="quarter" idx="12"/>
          </p:nvPr>
        </p:nvSpPr>
        <p:spPr/>
        <p:txBody>
          <a:bodyPr/>
          <a:lstStyle/>
          <a:p>
            <a:fld id="{494B4E53-BCCB-BE4E-A28A-722B6992CCD5}" type="slidenum">
              <a:rPr lang="en-US" smtClean="0"/>
              <a:t>29</a:t>
            </a:fld>
            <a:endParaRPr lang="en-US"/>
          </a:p>
        </p:txBody>
      </p:sp>
    </p:spTree>
    <p:extLst>
      <p:ext uri="{BB962C8B-B14F-4D97-AF65-F5344CB8AC3E}">
        <p14:creationId xmlns:p14="http://schemas.microsoft.com/office/powerpoint/2010/main" val="28128254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2266094" y="2158575"/>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t>Self-Supervised Models</a:t>
            </a:r>
          </a:p>
        </p:txBody>
      </p:sp>
      <p:sp>
        <p:nvSpPr>
          <p:cNvPr id="2" name="Slide Number Placeholder 1">
            <a:extLst>
              <a:ext uri="{FF2B5EF4-FFF2-40B4-BE49-F238E27FC236}">
                <a16:creationId xmlns:a16="http://schemas.microsoft.com/office/drawing/2014/main" id="{A8B789F4-B3E6-86EE-B478-429B92A987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811399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428;p70">
            <a:extLst>
              <a:ext uri="{FF2B5EF4-FFF2-40B4-BE49-F238E27FC236}">
                <a16:creationId xmlns:a16="http://schemas.microsoft.com/office/drawing/2014/main" id="{8D1EB83C-5919-8F7B-27F6-7E898D356286}"/>
              </a:ext>
            </a:extLst>
          </p:cNvPr>
          <p:cNvPicPr preferRelativeResize="0"/>
          <p:nvPr/>
        </p:nvPicPr>
        <p:blipFill rotWithShape="1">
          <a:blip r:embed="rId3">
            <a:alphaModFix/>
          </a:blip>
          <a:srcRect l="4668" t="14423" r="2619" b="3566"/>
          <a:stretch/>
        </p:blipFill>
        <p:spPr>
          <a:xfrm>
            <a:off x="2421923" y="1540474"/>
            <a:ext cx="6532605" cy="3405316"/>
          </a:xfrm>
          <a:prstGeom prst="rect">
            <a:avLst/>
          </a:prstGeom>
          <a:noFill/>
          <a:ln>
            <a:noFill/>
          </a:ln>
        </p:spPr>
      </p:pic>
      <p:sp>
        <p:nvSpPr>
          <p:cNvPr id="2" name="Title 1">
            <a:extLst>
              <a:ext uri="{FF2B5EF4-FFF2-40B4-BE49-F238E27FC236}">
                <a16:creationId xmlns:a16="http://schemas.microsoft.com/office/drawing/2014/main" id="{3D619F29-8647-7844-92AF-84F5869BAF25}"/>
              </a:ext>
            </a:extLst>
          </p:cNvPr>
          <p:cNvSpPr>
            <a:spLocks noGrp="1"/>
          </p:cNvSpPr>
          <p:nvPr>
            <p:ph type="title"/>
          </p:nvPr>
        </p:nvSpPr>
        <p:spPr/>
        <p:txBody>
          <a:bodyPr/>
          <a:lstStyle/>
          <a:p>
            <a:pPr algn="ctr"/>
            <a:r>
              <a:rPr lang="en-US" dirty="0">
                <a:solidFill>
                  <a:srgbClr val="0070C0"/>
                </a:solidFill>
              </a:rPr>
              <a:t>Scaling</a:t>
            </a:r>
            <a:endParaRPr lang="en-US" dirty="0"/>
          </a:p>
        </p:txBody>
      </p:sp>
      <p:sp>
        <p:nvSpPr>
          <p:cNvPr id="3" name="Content Placeholder 2">
            <a:extLst>
              <a:ext uri="{FF2B5EF4-FFF2-40B4-BE49-F238E27FC236}">
                <a16:creationId xmlns:a16="http://schemas.microsoft.com/office/drawing/2014/main" id="{E84CBEAF-0A72-2F48-82A2-8BBDD7366089}"/>
              </a:ext>
            </a:extLst>
          </p:cNvPr>
          <p:cNvSpPr>
            <a:spLocks noGrp="1"/>
          </p:cNvSpPr>
          <p:nvPr>
            <p:ph idx="1"/>
          </p:nvPr>
        </p:nvSpPr>
        <p:spPr/>
        <p:txBody>
          <a:bodyPr/>
          <a:lstStyle/>
          <a:p>
            <a:r>
              <a:rPr lang="en-US" dirty="0"/>
              <a:t>Larger pre-training datasets </a:t>
            </a:r>
          </a:p>
          <a:p>
            <a:endParaRPr lang="en-US" dirty="0"/>
          </a:p>
          <a:p>
            <a:r>
              <a:rPr lang="en-US" dirty="0"/>
              <a:t>Larger models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AB43E2D-CBFA-9AE2-09C6-9A18A80E0219}"/>
              </a:ext>
            </a:extLst>
          </p:cNvPr>
          <p:cNvSpPr>
            <a:spLocks noGrp="1"/>
          </p:cNvSpPr>
          <p:nvPr>
            <p:ph type="sldNum" sz="quarter" idx="12"/>
          </p:nvPr>
        </p:nvSpPr>
        <p:spPr/>
        <p:txBody>
          <a:bodyPr/>
          <a:lstStyle/>
          <a:p>
            <a:fld id="{494B4E53-BCCB-BE4E-A28A-722B6992CCD5}" type="slidenum">
              <a:rPr lang="en-US" smtClean="0"/>
              <a:t>30</a:t>
            </a:fld>
            <a:endParaRPr lang="en-US"/>
          </a:p>
        </p:txBody>
      </p:sp>
    </p:spTree>
    <p:extLst>
      <p:ext uri="{BB962C8B-B14F-4D97-AF65-F5344CB8AC3E}">
        <p14:creationId xmlns:p14="http://schemas.microsoft.com/office/powerpoint/2010/main" val="35623886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a:bodyPr>
          <a:lstStyle/>
          <a:p>
            <a:r>
              <a:rPr lang="en-US" dirty="0"/>
              <a:t>Self-Supervised Models: </a:t>
            </a:r>
            <a:r>
              <a:rPr lang="en-US" dirty="0">
                <a:solidFill>
                  <a:srgbClr val="0070C0"/>
                </a:solidFill>
              </a:rPr>
              <a:t>Topics</a:t>
            </a:r>
            <a:endParaRPr lang="en-US" dirty="0"/>
          </a:p>
        </p:txBody>
      </p:sp>
      <p:sp>
        <p:nvSpPr>
          <p:cNvPr id="3" name="Text Placeholder 2">
            <a:extLst>
              <a:ext uri="{FF2B5EF4-FFF2-40B4-BE49-F238E27FC236}">
                <a16:creationId xmlns:a16="http://schemas.microsoft.com/office/drawing/2014/main" id="{4DC99645-720B-5B98-FCFB-D6066F03B91E}"/>
              </a:ext>
            </a:extLst>
          </p:cNvPr>
          <p:cNvSpPr>
            <a:spLocks noGrp="1"/>
          </p:cNvSpPr>
          <p:nvPr>
            <p:ph idx="1"/>
          </p:nvPr>
        </p:nvSpPr>
        <p:spPr>
          <a:xfrm>
            <a:off x="282633" y="1155468"/>
            <a:ext cx="8578733" cy="3886431"/>
          </a:xfrm>
        </p:spPr>
        <p:txBody>
          <a:bodyPr>
            <a:normAutofit/>
          </a:bodyPr>
          <a:lstStyle/>
          <a:p>
            <a:pPr>
              <a:lnSpc>
                <a:spcPct val="150000"/>
              </a:lnSpc>
            </a:pPr>
            <a:r>
              <a:rPr lang="en-US" dirty="0"/>
              <a:t>Self-supervised models for language, vision, audio/speech</a:t>
            </a:r>
          </a:p>
          <a:p>
            <a:pPr>
              <a:lnSpc>
                <a:spcPct val="150000"/>
              </a:lnSpc>
            </a:pPr>
            <a:r>
              <a:rPr lang="en-US" dirty="0">
                <a:solidFill>
                  <a:srgbClr val="C00000"/>
                </a:solidFill>
              </a:rPr>
              <a:t>Behavior change as a function of </a:t>
            </a:r>
            <a:r>
              <a:rPr lang="en-US" b="1" dirty="0">
                <a:solidFill>
                  <a:srgbClr val="C00000"/>
                </a:solidFill>
              </a:rPr>
              <a:t>scale</a:t>
            </a:r>
          </a:p>
          <a:p>
            <a:pPr lvl="1">
              <a:lnSpc>
                <a:spcPct val="150000"/>
              </a:lnSpc>
              <a:spcBef>
                <a:spcPts val="0"/>
              </a:spcBef>
            </a:pPr>
            <a:r>
              <a:rPr lang="en-US" dirty="0">
                <a:solidFill>
                  <a:srgbClr val="C00000"/>
                </a:solidFill>
              </a:rPr>
              <a:t>What is really the nature of “</a:t>
            </a:r>
            <a:r>
              <a:rPr lang="en-US" b="1" dirty="0">
                <a:solidFill>
                  <a:srgbClr val="C00000"/>
                </a:solidFill>
              </a:rPr>
              <a:t>scale”</a:t>
            </a:r>
            <a:r>
              <a:rPr lang="en-US" dirty="0">
                <a:solidFill>
                  <a:srgbClr val="C00000"/>
                </a:solidFill>
              </a:rPr>
              <a:t>? </a:t>
            </a:r>
          </a:p>
          <a:p>
            <a:pPr lvl="1">
              <a:lnSpc>
                <a:spcPct val="150000"/>
              </a:lnSpc>
              <a:spcBef>
                <a:spcPts val="0"/>
              </a:spcBef>
            </a:pPr>
            <a:r>
              <a:rPr lang="en-US" dirty="0">
                <a:solidFill>
                  <a:srgbClr val="C00000"/>
                </a:solidFill>
              </a:rPr>
              <a:t>How does the </a:t>
            </a:r>
            <a:r>
              <a:rPr lang="en-US" b="1" dirty="0">
                <a:solidFill>
                  <a:srgbClr val="C00000"/>
                </a:solidFill>
              </a:rPr>
              <a:t>quality change </a:t>
            </a:r>
            <a:r>
              <a:rPr lang="en-US" dirty="0">
                <a:solidFill>
                  <a:srgbClr val="C00000"/>
                </a:solidFill>
              </a:rPr>
              <a:t>with scale? (end tasks, biases, etc.) </a:t>
            </a:r>
          </a:p>
          <a:p>
            <a:pPr lvl="1">
              <a:lnSpc>
                <a:spcPct val="150000"/>
              </a:lnSpc>
              <a:spcBef>
                <a:spcPts val="0"/>
              </a:spcBef>
            </a:pPr>
            <a:r>
              <a:rPr lang="en-US" dirty="0">
                <a:solidFill>
                  <a:srgbClr val="C00000"/>
                </a:solidFill>
              </a:rPr>
              <a:t>How </a:t>
            </a:r>
            <a:r>
              <a:rPr lang="en-US" b="1" dirty="0">
                <a:solidFill>
                  <a:srgbClr val="C00000"/>
                </a:solidFill>
              </a:rPr>
              <a:t>efficiently </a:t>
            </a:r>
            <a:r>
              <a:rPr lang="en-US" dirty="0">
                <a:solidFill>
                  <a:srgbClr val="C00000"/>
                </a:solidFill>
              </a:rPr>
              <a:t>can we scale? </a:t>
            </a:r>
            <a:endParaRPr lang="en-US" b="1" dirty="0">
              <a:solidFill>
                <a:srgbClr val="C00000"/>
              </a:solidFill>
            </a:endParaRPr>
          </a:p>
          <a:p>
            <a:pPr lvl="1">
              <a:lnSpc>
                <a:spcPct val="150000"/>
              </a:lnSpc>
              <a:spcBef>
                <a:spcPts val="0"/>
              </a:spcBef>
            </a:pPr>
            <a:r>
              <a:rPr lang="en-US" dirty="0">
                <a:solidFill>
                  <a:srgbClr val="C00000"/>
                </a:solidFill>
              </a:rPr>
              <a:t>In an ideal </a:t>
            </a:r>
            <a:r>
              <a:rPr lang="en-US" b="1" dirty="0">
                <a:solidFill>
                  <a:srgbClr val="C00000"/>
                </a:solidFill>
              </a:rPr>
              <a:t>limit</a:t>
            </a:r>
            <a:r>
              <a:rPr lang="en-US" dirty="0">
                <a:solidFill>
                  <a:srgbClr val="C00000"/>
                </a:solidFill>
              </a:rPr>
              <a:t>, how far will scale lead to benefits? </a:t>
            </a:r>
          </a:p>
          <a:p>
            <a:pPr lvl="1">
              <a:lnSpc>
                <a:spcPct val="150000"/>
              </a:lnSpc>
              <a:spcBef>
                <a:spcPts val="0"/>
              </a:spcBef>
            </a:pPr>
            <a:r>
              <a:rPr lang="en-US" dirty="0">
                <a:solidFill>
                  <a:srgbClr val="C00000"/>
                </a:solidFill>
              </a:rPr>
              <a:t>Is scale </a:t>
            </a:r>
            <a:r>
              <a:rPr lang="en-US" b="1" dirty="0">
                <a:solidFill>
                  <a:srgbClr val="C00000"/>
                </a:solidFill>
              </a:rPr>
              <a:t>the right “hill”</a:t>
            </a:r>
            <a:r>
              <a:rPr lang="en-US" dirty="0">
                <a:solidFill>
                  <a:srgbClr val="C00000"/>
                </a:solidFill>
              </a:rPr>
              <a:t> to climb? (Should we really scale?!)</a:t>
            </a:r>
          </a:p>
        </p:txBody>
      </p:sp>
      <p:sp>
        <p:nvSpPr>
          <p:cNvPr id="4" name="Slide Number Placeholder 3">
            <a:extLst>
              <a:ext uri="{FF2B5EF4-FFF2-40B4-BE49-F238E27FC236}">
                <a16:creationId xmlns:a16="http://schemas.microsoft.com/office/drawing/2014/main" id="{EFDC0699-D8B4-98F2-1580-7CA9522C59DD}"/>
              </a:ext>
            </a:extLst>
          </p:cNvPr>
          <p:cNvSpPr>
            <a:spLocks noGrp="1"/>
          </p:cNvSpPr>
          <p:nvPr>
            <p:ph type="sldNum" sz="quarter" idx="12"/>
          </p:nvPr>
        </p:nvSpPr>
        <p:spPr/>
        <p:txBody>
          <a:bodyPr/>
          <a:lstStyle/>
          <a:p>
            <a:fld id="{494B4E53-BCCB-BE4E-A28A-722B6992CCD5}" type="slidenum">
              <a:rPr lang="en-US" smtClean="0"/>
              <a:t>31</a:t>
            </a:fld>
            <a:endParaRPr lang="en-US"/>
          </a:p>
        </p:txBody>
      </p:sp>
    </p:spTree>
    <p:extLst>
      <p:ext uri="{BB962C8B-B14F-4D97-AF65-F5344CB8AC3E}">
        <p14:creationId xmlns:p14="http://schemas.microsoft.com/office/powerpoint/2010/main" val="11537908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xEl>
                                              <p:pRg st="3" end="3"/>
                                            </p:txEl>
                                          </p:spTgt>
                                        </p:tgtEl>
                                      </p:cBhvr>
                                    </p:animEffect>
                                    <p:set>
                                      <p:cBhvr>
                                        <p:cTn id="32" dur="1" fill="hold">
                                          <p:stCondLst>
                                            <p:cond delay="499"/>
                                          </p:stCondLst>
                                        </p:cTn>
                                        <p:tgtEl>
                                          <p:spTgt spid="3">
                                            <p:txEl>
                                              <p:pRg st="3" end="3"/>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xEl>
                                              <p:pRg st="4" end="4"/>
                                            </p:txEl>
                                          </p:spTgt>
                                        </p:tgtEl>
                                      </p:cBhvr>
                                    </p:animEffect>
                                    <p:set>
                                      <p:cBhvr>
                                        <p:cTn id="35" dur="1" fill="hold">
                                          <p:stCondLst>
                                            <p:cond delay="499"/>
                                          </p:stCondLst>
                                        </p:cTn>
                                        <p:tgtEl>
                                          <p:spTgt spid="3">
                                            <p:txEl>
                                              <p:pRg st="4" end="4"/>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
                                            <p:txEl>
                                              <p:pRg st="5" end="5"/>
                                            </p:txEl>
                                          </p:spTgt>
                                        </p:tgtEl>
                                      </p:cBhvr>
                                    </p:animEffect>
                                    <p:set>
                                      <p:cBhvr>
                                        <p:cTn id="38" dur="1" fill="hold">
                                          <p:stCondLst>
                                            <p:cond delay="499"/>
                                          </p:stCondLst>
                                        </p:cTn>
                                        <p:tgtEl>
                                          <p:spTgt spid="3">
                                            <p:txEl>
                                              <p:pRg st="5" end="5"/>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xEl>
                                              <p:pRg st="6" end="6"/>
                                            </p:txEl>
                                          </p:spTgt>
                                        </p:tgtEl>
                                      </p:cBhvr>
                                    </p:animEffect>
                                    <p:set>
                                      <p:cBhvr>
                                        <p:cTn id="41" dur="1" fill="hold">
                                          <p:stCondLst>
                                            <p:cond delay="499"/>
                                          </p:stCondLst>
                                        </p:cTn>
                                        <p:tgtEl>
                                          <p:spTgt spid="3">
                                            <p:txEl>
                                              <p:pRg st="6" end="6"/>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
                                            <p:txEl>
                                              <p:pRg st="2" end="2"/>
                                            </p:txEl>
                                          </p:spTgt>
                                        </p:tgtEl>
                                      </p:cBhvr>
                                    </p:animEffect>
                                    <p:set>
                                      <p:cBhvr>
                                        <p:cTn id="44"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a:bodyPr>
          <a:lstStyle/>
          <a:p>
            <a:r>
              <a:rPr lang="en-US" dirty="0"/>
              <a:t>Self-Supervised Models: </a:t>
            </a:r>
            <a:r>
              <a:rPr lang="en-US" dirty="0">
                <a:solidFill>
                  <a:srgbClr val="0070C0"/>
                </a:solidFill>
              </a:rPr>
              <a:t>Topics</a:t>
            </a:r>
            <a:endParaRPr lang="en-US" dirty="0"/>
          </a:p>
        </p:txBody>
      </p:sp>
      <p:sp>
        <p:nvSpPr>
          <p:cNvPr id="3" name="Text Placeholder 2">
            <a:extLst>
              <a:ext uri="{FF2B5EF4-FFF2-40B4-BE49-F238E27FC236}">
                <a16:creationId xmlns:a16="http://schemas.microsoft.com/office/drawing/2014/main" id="{4DC99645-720B-5B98-FCFB-D6066F03B91E}"/>
              </a:ext>
            </a:extLst>
          </p:cNvPr>
          <p:cNvSpPr>
            <a:spLocks noGrp="1"/>
          </p:cNvSpPr>
          <p:nvPr>
            <p:ph idx="1"/>
          </p:nvPr>
        </p:nvSpPr>
        <p:spPr/>
        <p:txBody>
          <a:bodyPr>
            <a:normAutofit/>
          </a:bodyPr>
          <a:lstStyle/>
          <a:p>
            <a:pPr>
              <a:lnSpc>
                <a:spcPct val="150000"/>
              </a:lnSpc>
            </a:pPr>
            <a:r>
              <a:rPr lang="en-US" dirty="0"/>
              <a:t>Self-supervised models for language, vision, audio/speech</a:t>
            </a:r>
          </a:p>
          <a:p>
            <a:pPr>
              <a:lnSpc>
                <a:spcPct val="150000"/>
              </a:lnSpc>
            </a:pPr>
            <a:r>
              <a:rPr lang="en-US" dirty="0"/>
              <a:t>Behavior change as a function of scale</a:t>
            </a:r>
          </a:p>
          <a:p>
            <a:pPr>
              <a:lnSpc>
                <a:spcPct val="150000"/>
              </a:lnSpc>
            </a:pPr>
            <a:r>
              <a:rPr lang="en-US" dirty="0">
                <a:solidFill>
                  <a:srgbClr val="C00000"/>
                </a:solidFill>
              </a:rPr>
              <a:t>The problematic content: bias, toxic language, etc. </a:t>
            </a:r>
          </a:p>
        </p:txBody>
      </p:sp>
      <p:pic>
        <p:nvPicPr>
          <p:cNvPr id="5" name="Picture 4" descr="Graphical user interface, text, application&#10;&#10;Description automatically generated">
            <a:extLst>
              <a:ext uri="{FF2B5EF4-FFF2-40B4-BE49-F238E27FC236}">
                <a16:creationId xmlns:a16="http://schemas.microsoft.com/office/drawing/2014/main" id="{843F97DA-1D21-EA38-22CC-4AC75DE95012}"/>
              </a:ext>
            </a:extLst>
          </p:cNvPr>
          <p:cNvPicPr>
            <a:picLocks noChangeAspect="1"/>
          </p:cNvPicPr>
          <p:nvPr/>
        </p:nvPicPr>
        <p:blipFill>
          <a:blip r:embed="rId3"/>
          <a:stretch>
            <a:fillRect/>
          </a:stretch>
        </p:blipFill>
        <p:spPr>
          <a:xfrm>
            <a:off x="685799" y="3306443"/>
            <a:ext cx="7772400" cy="1460820"/>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6" name="Slide Number Placeholder 5">
            <a:extLst>
              <a:ext uri="{FF2B5EF4-FFF2-40B4-BE49-F238E27FC236}">
                <a16:creationId xmlns:a16="http://schemas.microsoft.com/office/drawing/2014/main" id="{2CBF1F3B-0A9B-21D0-F4F5-54C0D5951446}"/>
              </a:ext>
            </a:extLst>
          </p:cNvPr>
          <p:cNvSpPr>
            <a:spLocks noGrp="1"/>
          </p:cNvSpPr>
          <p:nvPr>
            <p:ph type="sldNum" sz="quarter" idx="12"/>
          </p:nvPr>
        </p:nvSpPr>
        <p:spPr/>
        <p:txBody>
          <a:bodyPr/>
          <a:lstStyle/>
          <a:p>
            <a:fld id="{494B4E53-BCCB-BE4E-A28A-722B6992CCD5}" type="slidenum">
              <a:rPr lang="en-US" smtClean="0"/>
              <a:t>32</a:t>
            </a:fld>
            <a:endParaRPr lang="en-US"/>
          </a:p>
        </p:txBody>
      </p:sp>
    </p:spTree>
    <p:extLst>
      <p:ext uri="{BB962C8B-B14F-4D97-AF65-F5344CB8AC3E}">
        <p14:creationId xmlns:p14="http://schemas.microsoft.com/office/powerpoint/2010/main" val="322589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a:bodyPr>
          <a:lstStyle/>
          <a:p>
            <a:r>
              <a:rPr lang="en-US" dirty="0"/>
              <a:t>Self-Supervised Models: </a:t>
            </a:r>
            <a:r>
              <a:rPr lang="en-US" dirty="0">
                <a:solidFill>
                  <a:srgbClr val="0070C0"/>
                </a:solidFill>
              </a:rPr>
              <a:t>Topics</a:t>
            </a:r>
            <a:endParaRPr lang="en-US" dirty="0"/>
          </a:p>
        </p:txBody>
      </p:sp>
      <p:sp>
        <p:nvSpPr>
          <p:cNvPr id="3" name="Text Placeholder 2">
            <a:extLst>
              <a:ext uri="{FF2B5EF4-FFF2-40B4-BE49-F238E27FC236}">
                <a16:creationId xmlns:a16="http://schemas.microsoft.com/office/drawing/2014/main" id="{4DC99645-720B-5B98-FCFB-D6066F03B91E}"/>
              </a:ext>
            </a:extLst>
          </p:cNvPr>
          <p:cNvSpPr>
            <a:spLocks noGrp="1"/>
          </p:cNvSpPr>
          <p:nvPr>
            <p:ph idx="1"/>
          </p:nvPr>
        </p:nvSpPr>
        <p:spPr/>
        <p:txBody>
          <a:bodyPr>
            <a:normAutofit/>
          </a:bodyPr>
          <a:lstStyle/>
          <a:p>
            <a:pPr>
              <a:lnSpc>
                <a:spcPct val="150000"/>
              </a:lnSpc>
            </a:pPr>
            <a:r>
              <a:rPr lang="en-US" dirty="0"/>
              <a:t>Self-supervised models for language, vision, audio/speech</a:t>
            </a:r>
          </a:p>
          <a:p>
            <a:pPr>
              <a:lnSpc>
                <a:spcPct val="150000"/>
              </a:lnSpc>
            </a:pPr>
            <a:r>
              <a:rPr lang="en-US" dirty="0"/>
              <a:t>Behavior change as a function of scale</a:t>
            </a:r>
          </a:p>
          <a:p>
            <a:pPr>
              <a:lnSpc>
                <a:spcPct val="150000"/>
              </a:lnSpc>
            </a:pPr>
            <a:r>
              <a:rPr lang="en-US" dirty="0"/>
              <a:t>The problematic content: bias, toxic language, etc. </a:t>
            </a:r>
          </a:p>
          <a:p>
            <a:pPr>
              <a:lnSpc>
                <a:spcPct val="150000"/>
              </a:lnSpc>
            </a:pPr>
            <a:r>
              <a:rPr lang="en-US" dirty="0">
                <a:solidFill>
                  <a:srgbClr val="C00000"/>
                </a:solidFill>
              </a:rPr>
              <a:t>Environmental impacts </a:t>
            </a:r>
          </a:p>
        </p:txBody>
      </p:sp>
      <p:sp>
        <p:nvSpPr>
          <p:cNvPr id="4" name="Slide Number Placeholder 3">
            <a:extLst>
              <a:ext uri="{FF2B5EF4-FFF2-40B4-BE49-F238E27FC236}">
                <a16:creationId xmlns:a16="http://schemas.microsoft.com/office/drawing/2014/main" id="{69720D32-DB30-A1C0-D67C-E66B9A63861B}"/>
              </a:ext>
            </a:extLst>
          </p:cNvPr>
          <p:cNvSpPr>
            <a:spLocks noGrp="1"/>
          </p:cNvSpPr>
          <p:nvPr>
            <p:ph type="sldNum" sz="quarter" idx="12"/>
          </p:nvPr>
        </p:nvSpPr>
        <p:spPr/>
        <p:txBody>
          <a:bodyPr/>
          <a:lstStyle/>
          <a:p>
            <a:fld id="{494B4E53-BCCB-BE4E-A28A-722B6992CCD5}" type="slidenum">
              <a:rPr lang="en-US" smtClean="0"/>
              <a:t>33</a:t>
            </a:fld>
            <a:endParaRPr lang="en-US"/>
          </a:p>
        </p:txBody>
      </p:sp>
    </p:spTree>
    <p:extLst>
      <p:ext uri="{BB962C8B-B14F-4D97-AF65-F5344CB8AC3E}">
        <p14:creationId xmlns:p14="http://schemas.microsoft.com/office/powerpoint/2010/main" val="495475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a:bodyPr>
          <a:lstStyle/>
          <a:p>
            <a:r>
              <a:rPr lang="en-US" dirty="0"/>
              <a:t>Self-Supervised Models: </a:t>
            </a:r>
            <a:r>
              <a:rPr lang="en-US" dirty="0">
                <a:solidFill>
                  <a:srgbClr val="0070C0"/>
                </a:solidFill>
              </a:rPr>
              <a:t>Topics</a:t>
            </a:r>
            <a:endParaRPr lang="en-US" dirty="0"/>
          </a:p>
        </p:txBody>
      </p:sp>
      <p:sp>
        <p:nvSpPr>
          <p:cNvPr id="3" name="Text Placeholder 2">
            <a:extLst>
              <a:ext uri="{FF2B5EF4-FFF2-40B4-BE49-F238E27FC236}">
                <a16:creationId xmlns:a16="http://schemas.microsoft.com/office/drawing/2014/main" id="{4DC99645-720B-5B98-FCFB-D6066F03B91E}"/>
              </a:ext>
            </a:extLst>
          </p:cNvPr>
          <p:cNvSpPr>
            <a:spLocks noGrp="1"/>
          </p:cNvSpPr>
          <p:nvPr>
            <p:ph idx="1"/>
          </p:nvPr>
        </p:nvSpPr>
        <p:spPr/>
        <p:txBody>
          <a:bodyPr>
            <a:normAutofit/>
          </a:bodyPr>
          <a:lstStyle/>
          <a:p>
            <a:pPr>
              <a:lnSpc>
                <a:spcPct val="150000"/>
              </a:lnSpc>
            </a:pPr>
            <a:r>
              <a:rPr lang="en-US" dirty="0"/>
              <a:t>Self-supervised models for language, vision, audio/speech</a:t>
            </a:r>
          </a:p>
          <a:p>
            <a:pPr>
              <a:lnSpc>
                <a:spcPct val="150000"/>
              </a:lnSpc>
            </a:pPr>
            <a:r>
              <a:rPr lang="en-US" dirty="0"/>
              <a:t>Behavior change as a function of scale</a:t>
            </a:r>
          </a:p>
          <a:p>
            <a:pPr>
              <a:lnSpc>
                <a:spcPct val="150000"/>
              </a:lnSpc>
            </a:pPr>
            <a:r>
              <a:rPr lang="en-US" dirty="0"/>
              <a:t>The problematic content: bias, toxic language, etc. </a:t>
            </a:r>
          </a:p>
          <a:p>
            <a:pPr>
              <a:lnSpc>
                <a:spcPct val="150000"/>
              </a:lnSpc>
            </a:pPr>
            <a:r>
              <a:rPr lang="en-US" dirty="0"/>
              <a:t>Environmental impacts </a:t>
            </a:r>
          </a:p>
          <a:p>
            <a:pPr>
              <a:lnSpc>
                <a:spcPct val="150000"/>
              </a:lnSpc>
            </a:pPr>
            <a:r>
              <a:rPr lang="en-US" dirty="0">
                <a:solidFill>
                  <a:srgbClr val="C00000"/>
                </a:solidFill>
              </a:rPr>
              <a:t>The future of these models and their impacts on our lives </a:t>
            </a:r>
          </a:p>
        </p:txBody>
      </p:sp>
      <p:sp>
        <p:nvSpPr>
          <p:cNvPr id="5" name="Slide Number Placeholder 4">
            <a:extLst>
              <a:ext uri="{FF2B5EF4-FFF2-40B4-BE49-F238E27FC236}">
                <a16:creationId xmlns:a16="http://schemas.microsoft.com/office/drawing/2014/main" id="{A7202E96-0516-2F1F-845D-C59E01742643}"/>
              </a:ext>
            </a:extLst>
          </p:cNvPr>
          <p:cNvSpPr>
            <a:spLocks noGrp="1"/>
          </p:cNvSpPr>
          <p:nvPr>
            <p:ph type="sldNum" sz="quarter" idx="12"/>
          </p:nvPr>
        </p:nvSpPr>
        <p:spPr/>
        <p:txBody>
          <a:bodyPr/>
          <a:lstStyle/>
          <a:p>
            <a:fld id="{494B4E53-BCCB-BE4E-A28A-722B6992CCD5}" type="slidenum">
              <a:rPr lang="en-US" smtClean="0"/>
              <a:t>34</a:t>
            </a:fld>
            <a:endParaRPr lang="en-US"/>
          </a:p>
        </p:txBody>
      </p:sp>
    </p:spTree>
    <p:extLst>
      <p:ext uri="{BB962C8B-B14F-4D97-AF65-F5344CB8AC3E}">
        <p14:creationId xmlns:p14="http://schemas.microsoft.com/office/powerpoint/2010/main" val="3853930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A8CDCD-2D71-FD0C-91EF-ED3BC418B9EC}"/>
              </a:ext>
            </a:extLst>
          </p:cNvPr>
          <p:cNvSpPr>
            <a:spLocks noGrp="1"/>
          </p:cNvSpPr>
          <p:nvPr>
            <p:ph type="title"/>
          </p:nvPr>
        </p:nvSpPr>
        <p:spPr>
          <a:xfrm>
            <a:off x="623888" y="1282700"/>
            <a:ext cx="7886700" cy="878609"/>
          </a:xfrm>
        </p:spPr>
        <p:txBody>
          <a:bodyPr>
            <a:normAutofit/>
          </a:bodyPr>
          <a:lstStyle/>
          <a:p>
            <a:r>
              <a:rPr lang="en-US" sz="4800" dirty="0">
                <a:solidFill>
                  <a:schemeClr val="tx1">
                    <a:lumMod val="50000"/>
                    <a:lumOff val="50000"/>
                  </a:schemeClr>
                </a:solidFill>
              </a:rPr>
              <a:t>A Bias … </a:t>
            </a:r>
          </a:p>
        </p:txBody>
      </p:sp>
      <p:sp>
        <p:nvSpPr>
          <p:cNvPr id="5" name="Text Placeholder 4">
            <a:extLst>
              <a:ext uri="{FF2B5EF4-FFF2-40B4-BE49-F238E27FC236}">
                <a16:creationId xmlns:a16="http://schemas.microsoft.com/office/drawing/2014/main" id="{9D6CDC76-F6E8-A624-E09F-A68C20A55359}"/>
              </a:ext>
            </a:extLst>
          </p:cNvPr>
          <p:cNvSpPr>
            <a:spLocks noGrp="1"/>
          </p:cNvSpPr>
          <p:nvPr>
            <p:ph type="body" idx="1"/>
          </p:nvPr>
        </p:nvSpPr>
        <p:spPr>
          <a:xfrm>
            <a:off x="623888" y="2693550"/>
            <a:ext cx="7886700" cy="1125538"/>
          </a:xfrm>
        </p:spPr>
        <p:txBody>
          <a:bodyPr>
            <a:normAutofit/>
          </a:bodyPr>
          <a:lstStyle/>
          <a:p>
            <a:r>
              <a:rPr lang="en-US" sz="3600" dirty="0">
                <a:solidFill>
                  <a:schemeClr val="tx1"/>
                </a:solidFill>
              </a:rPr>
              <a:t>Most of the class revolves around </a:t>
            </a:r>
            <a:r>
              <a:rPr lang="en-US" sz="3600" b="1" dirty="0">
                <a:solidFill>
                  <a:schemeClr val="tx1"/>
                </a:solidFill>
              </a:rPr>
              <a:t>natural language</a:t>
            </a:r>
            <a:r>
              <a:rPr lang="en-US" sz="3600" dirty="0">
                <a:solidFill>
                  <a:schemeClr val="tx1"/>
                </a:solidFill>
              </a:rPr>
              <a:t>.</a:t>
            </a:r>
          </a:p>
        </p:txBody>
      </p:sp>
      <p:sp>
        <p:nvSpPr>
          <p:cNvPr id="2" name="Slide Number Placeholder 1">
            <a:extLst>
              <a:ext uri="{FF2B5EF4-FFF2-40B4-BE49-F238E27FC236}">
                <a16:creationId xmlns:a16="http://schemas.microsoft.com/office/drawing/2014/main" id="{526497D3-A483-36EB-E7BD-4F27152B9F48}"/>
              </a:ext>
            </a:extLst>
          </p:cNvPr>
          <p:cNvSpPr>
            <a:spLocks noGrp="1"/>
          </p:cNvSpPr>
          <p:nvPr>
            <p:ph type="sldNum" sz="quarter" idx="12"/>
          </p:nvPr>
        </p:nvSpPr>
        <p:spPr/>
        <p:txBody>
          <a:bodyPr/>
          <a:lstStyle/>
          <a:p>
            <a:fld id="{494B4E53-BCCB-BE4E-A28A-722B6992CCD5}" type="slidenum">
              <a:rPr lang="en-US" smtClean="0"/>
              <a:t>35</a:t>
            </a:fld>
            <a:endParaRPr lang="en-US"/>
          </a:p>
        </p:txBody>
      </p:sp>
    </p:spTree>
    <p:extLst>
      <p:ext uri="{BB962C8B-B14F-4D97-AF65-F5344CB8AC3E}">
        <p14:creationId xmlns:p14="http://schemas.microsoft.com/office/powerpoint/2010/main" val="40571768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A257-CB9D-855E-BAD5-B79D5424B5E4}"/>
              </a:ext>
            </a:extLst>
          </p:cNvPr>
          <p:cNvSpPr>
            <a:spLocks noGrp="1"/>
          </p:cNvSpPr>
          <p:nvPr>
            <p:ph type="title"/>
          </p:nvPr>
        </p:nvSpPr>
        <p:spPr/>
        <p:txBody>
          <a:bodyPr>
            <a:normAutofit fontScale="90000"/>
          </a:bodyPr>
          <a:lstStyle/>
          <a:p>
            <a:r>
              <a:rPr lang="en-US" dirty="0"/>
              <a:t>Why </a:t>
            </a:r>
            <a:r>
              <a:rPr lang="en-US" dirty="0">
                <a:solidFill>
                  <a:srgbClr val="C00000"/>
                </a:solidFill>
              </a:rPr>
              <a:t>Natural Language</a:t>
            </a:r>
            <a:r>
              <a:rPr lang="en-US" dirty="0"/>
              <a:t>?</a:t>
            </a:r>
          </a:p>
        </p:txBody>
      </p:sp>
      <p:sp>
        <p:nvSpPr>
          <p:cNvPr id="3" name="Text Placeholder 2">
            <a:extLst>
              <a:ext uri="{FF2B5EF4-FFF2-40B4-BE49-F238E27FC236}">
                <a16:creationId xmlns:a16="http://schemas.microsoft.com/office/drawing/2014/main" id="{6F95D1CF-6C35-08D7-75CE-14DD44BF5458}"/>
              </a:ext>
            </a:extLst>
          </p:cNvPr>
          <p:cNvSpPr>
            <a:spLocks noGrp="1"/>
          </p:cNvSpPr>
          <p:nvPr>
            <p:ph type="body" idx="1"/>
          </p:nvPr>
        </p:nvSpPr>
        <p:spPr>
          <a:xfrm>
            <a:off x="311700" y="1152475"/>
            <a:ext cx="8520600" cy="3416400"/>
          </a:xfrm>
        </p:spPr>
        <p:txBody>
          <a:bodyPr>
            <a:normAutofit/>
          </a:bodyPr>
          <a:lstStyle/>
          <a:p>
            <a:r>
              <a:rPr lang="en-US" dirty="0"/>
              <a:t>It is a </a:t>
            </a:r>
            <a:r>
              <a:rPr lang="en-US" b="1" dirty="0"/>
              <a:t>convenient medium of communication</a:t>
            </a:r>
            <a:r>
              <a:rPr lang="en-US" dirty="0"/>
              <a:t>.</a:t>
            </a:r>
          </a:p>
          <a:p>
            <a:endParaRPr lang="en-US" dirty="0"/>
          </a:p>
          <a:p>
            <a:endParaRPr lang="en-US" dirty="0"/>
          </a:p>
          <a:p>
            <a:r>
              <a:rPr lang="en-US" dirty="0"/>
              <a:t>Natural language is our species’ best attempt to encode </a:t>
            </a:r>
            <a:r>
              <a:rPr lang="en-US" b="1" dirty="0"/>
              <a:t>everything about the world </a:t>
            </a:r>
            <a:r>
              <a:rPr lang="en-US" dirty="0"/>
              <a:t>as </a:t>
            </a:r>
            <a:r>
              <a:rPr lang="en-US" b="1" dirty="0"/>
              <a:t>efficiently </a:t>
            </a:r>
            <a:r>
              <a:rPr lang="en-US" dirty="0"/>
              <a:t>as possible. </a:t>
            </a:r>
          </a:p>
          <a:p>
            <a:pPr marL="114300" indent="0">
              <a:buNone/>
            </a:pPr>
            <a:br>
              <a:rPr lang="en-US" dirty="0"/>
            </a:br>
            <a:endParaRPr lang="en-US" dirty="0"/>
          </a:p>
          <a:p>
            <a:r>
              <a:rPr lang="en-US" dirty="0"/>
              <a:t>A huge quantity of writing is </a:t>
            </a:r>
            <a:r>
              <a:rPr lang="en-US" b="1" dirty="0"/>
              <a:t>freely available </a:t>
            </a:r>
            <a:r>
              <a:rPr lang="en-US" dirty="0"/>
              <a:t>on the internet. </a:t>
            </a:r>
          </a:p>
        </p:txBody>
      </p:sp>
      <p:sp>
        <p:nvSpPr>
          <p:cNvPr id="4" name="Slide Number Placeholder 3">
            <a:extLst>
              <a:ext uri="{FF2B5EF4-FFF2-40B4-BE49-F238E27FC236}">
                <a16:creationId xmlns:a16="http://schemas.microsoft.com/office/drawing/2014/main" id="{74E717EB-8FA2-CA4E-015B-7AFE7DB133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396620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8EE9-FA76-DE12-1DBE-A1B58F1E06C1}"/>
              </a:ext>
            </a:extLst>
          </p:cNvPr>
          <p:cNvSpPr>
            <a:spLocks noGrp="1"/>
          </p:cNvSpPr>
          <p:nvPr>
            <p:ph type="title"/>
          </p:nvPr>
        </p:nvSpPr>
        <p:spPr/>
        <p:txBody>
          <a:bodyPr>
            <a:normAutofit fontScale="90000"/>
          </a:bodyPr>
          <a:lstStyle/>
          <a:p>
            <a:r>
              <a:rPr lang="en-US" dirty="0"/>
              <a:t>What We Will </a:t>
            </a:r>
            <a:r>
              <a:rPr lang="en-US" dirty="0">
                <a:solidFill>
                  <a:srgbClr val="C00000"/>
                </a:solidFill>
              </a:rPr>
              <a:t>Not</a:t>
            </a:r>
            <a:r>
              <a:rPr lang="en-US" dirty="0">
                <a:solidFill>
                  <a:srgbClr val="FF0000"/>
                </a:solidFill>
              </a:rPr>
              <a:t> </a:t>
            </a:r>
            <a:r>
              <a:rPr lang="en-US" dirty="0"/>
              <a:t>Cover </a:t>
            </a:r>
          </a:p>
        </p:txBody>
      </p:sp>
      <p:sp>
        <p:nvSpPr>
          <p:cNvPr id="3" name="Text Placeholder 2">
            <a:extLst>
              <a:ext uri="{FF2B5EF4-FFF2-40B4-BE49-F238E27FC236}">
                <a16:creationId xmlns:a16="http://schemas.microsoft.com/office/drawing/2014/main" id="{B506AAA9-D0C7-3DA4-A782-19843BC8B674}"/>
              </a:ext>
            </a:extLst>
          </p:cNvPr>
          <p:cNvSpPr>
            <a:spLocks noGrp="1"/>
          </p:cNvSpPr>
          <p:nvPr>
            <p:ph type="body" idx="1"/>
          </p:nvPr>
        </p:nvSpPr>
        <p:spPr>
          <a:xfrm>
            <a:off x="311700" y="1152475"/>
            <a:ext cx="8520600" cy="3416400"/>
          </a:xfrm>
        </p:spPr>
        <p:txBody>
          <a:bodyPr>
            <a:normAutofit/>
          </a:bodyPr>
          <a:lstStyle/>
          <a:p>
            <a:pPr>
              <a:lnSpc>
                <a:spcPct val="150000"/>
              </a:lnSpc>
            </a:pPr>
            <a:r>
              <a:rPr lang="en-US" sz="2200" dirty="0" err="1"/>
              <a:t>Multilinguality</a:t>
            </a:r>
            <a:r>
              <a:rPr lang="en-US" sz="2200" dirty="0"/>
              <a:t> &amp; Cross-</a:t>
            </a:r>
            <a:r>
              <a:rPr lang="en-US" sz="2200" dirty="0" err="1"/>
              <a:t>linguality</a:t>
            </a:r>
            <a:r>
              <a:rPr lang="en-US" sz="2200" dirty="0"/>
              <a:t> </a:t>
            </a:r>
            <a:r>
              <a:rPr lang="en-US" sz="2200" dirty="0">
                <a:sym typeface="Wingdings" pitchFamily="2" charset="2"/>
              </a:rPr>
              <a:t> see Kenton Murray’s class </a:t>
            </a:r>
          </a:p>
          <a:p>
            <a:pPr>
              <a:lnSpc>
                <a:spcPct val="150000"/>
              </a:lnSpc>
            </a:pPr>
            <a:r>
              <a:rPr lang="en-US" sz="2200" dirty="0"/>
              <a:t>Multi-step decision-making, dialogue </a:t>
            </a:r>
            <a:r>
              <a:rPr lang="en-US" sz="2200" dirty="0">
                <a:sym typeface="Wingdings" pitchFamily="2" charset="2"/>
              </a:rPr>
              <a:t> see Ben Van </a:t>
            </a:r>
            <a:r>
              <a:rPr lang="en-US" sz="2200" dirty="0" err="1">
                <a:sym typeface="Wingdings" pitchFamily="2" charset="2"/>
              </a:rPr>
              <a:t>Durme’s</a:t>
            </a:r>
            <a:r>
              <a:rPr lang="en-US" sz="2200" dirty="0">
                <a:sym typeface="Wingdings" pitchFamily="2" charset="2"/>
              </a:rPr>
              <a:t> class </a:t>
            </a:r>
            <a:endParaRPr lang="en-US" sz="2200" dirty="0"/>
          </a:p>
          <a:p>
            <a:pPr>
              <a:lnSpc>
                <a:spcPct val="150000"/>
              </a:lnSpc>
            </a:pPr>
            <a:r>
              <a:rPr lang="en-US" sz="2200" dirty="0">
                <a:sym typeface="Wingdings" pitchFamily="2" charset="2"/>
              </a:rPr>
              <a:t>Actively learning</a:t>
            </a:r>
          </a:p>
          <a:p>
            <a:pPr>
              <a:lnSpc>
                <a:spcPct val="150000"/>
              </a:lnSpc>
            </a:pPr>
            <a:r>
              <a:rPr lang="en-US" sz="2200" dirty="0">
                <a:sym typeface="Wingdings" pitchFamily="2" charset="2"/>
              </a:rPr>
              <a:t>Human-in-loop </a:t>
            </a:r>
          </a:p>
          <a:p>
            <a:pPr>
              <a:lnSpc>
                <a:spcPct val="150000"/>
              </a:lnSpc>
            </a:pPr>
            <a:r>
              <a:rPr lang="en-US" sz="2200" dirty="0">
                <a:sym typeface="Wingdings" pitchFamily="2" charset="2"/>
              </a:rPr>
              <a:t>Data augmentation </a:t>
            </a:r>
          </a:p>
          <a:p>
            <a:pPr>
              <a:lnSpc>
                <a:spcPct val="150000"/>
              </a:lnSpc>
            </a:pPr>
            <a:r>
              <a:rPr lang="en-US" sz="2200" dirty="0">
                <a:sym typeface="Wingdings" pitchFamily="2" charset="2"/>
              </a:rPr>
              <a:t>….</a:t>
            </a:r>
          </a:p>
        </p:txBody>
      </p:sp>
      <p:sp>
        <p:nvSpPr>
          <p:cNvPr id="4" name="Slide Number Placeholder 3">
            <a:extLst>
              <a:ext uri="{FF2B5EF4-FFF2-40B4-BE49-F238E27FC236}">
                <a16:creationId xmlns:a16="http://schemas.microsoft.com/office/drawing/2014/main" id="{1099CEE2-147C-1E58-AB4B-1F7EC9908A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7931300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What I Expect You</a:t>
            </a:r>
            <a:endParaRPr dirty="0">
              <a:solidFill>
                <a:srgbClr val="C00000"/>
              </a:solidFill>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Comfortable with machine learning. </a:t>
            </a:r>
          </a:p>
          <a:p>
            <a:pPr marL="971550" lvl="1" indent="-342900">
              <a:buSzPts val="1800"/>
              <a:buChar char="-"/>
            </a:pPr>
            <a:r>
              <a:rPr lang="en-US" b="1" dirty="0"/>
              <a:t>Modeling:</a:t>
            </a:r>
            <a:r>
              <a:rPr lang="en-US" dirty="0"/>
              <a:t> linear models, classification, neural networks</a:t>
            </a:r>
          </a:p>
          <a:p>
            <a:pPr marL="971550" lvl="1" indent="-342900">
              <a:buSzPts val="1800"/>
              <a:buChar char="-"/>
            </a:pPr>
            <a:r>
              <a:rPr lang="en-US" b="1" dirty="0"/>
              <a:t>Training:</a:t>
            </a:r>
            <a:r>
              <a:rPr lang="en-US" dirty="0"/>
              <a:t> gradient descent, backpropagation, train/test/dev splits</a:t>
            </a:r>
          </a:p>
          <a:p>
            <a:pPr marL="971550" lvl="1" indent="-342900">
              <a:buSzPts val="1800"/>
              <a:buChar char="-"/>
            </a:pPr>
            <a:r>
              <a:rPr lang="en-US" b="1" dirty="0"/>
              <a:t>Measuring quality:</a:t>
            </a:r>
            <a:r>
              <a:rPr lang="en-US" dirty="0"/>
              <a:t> generalization: overfitting vs underfitting</a:t>
            </a:r>
            <a:br>
              <a:rPr lang="en-US" dirty="0"/>
            </a:br>
            <a:endParaRPr lang="en-US" dirty="0"/>
          </a:p>
          <a:p>
            <a:pPr marL="457200" indent="-342900">
              <a:buChar char="-"/>
            </a:pPr>
            <a:r>
              <a:rPr lang="en-US" dirty="0"/>
              <a:t>Familiarity with NLP is helpful, though not necessary. </a:t>
            </a:r>
          </a:p>
          <a:p>
            <a:pPr marL="457200" indent="-342900">
              <a:buChar char="-"/>
            </a:pPr>
            <a:endParaRPr lang="en-US" dirty="0"/>
          </a:p>
          <a:p>
            <a:pPr marL="457200" indent="-342900">
              <a:buChar char="-"/>
            </a:pPr>
            <a:r>
              <a:rPr lang="en-US" dirty="0"/>
              <a:t>Being open to reading [somewhat esoteric] papers </a:t>
            </a:r>
            <a:br>
              <a:rPr lang="en-US" dirty="0"/>
            </a:br>
            <a:r>
              <a:rPr lang="en-US" dirty="0"/>
              <a:t>and presenting their gist to the class. </a:t>
            </a:r>
          </a:p>
        </p:txBody>
      </p:sp>
      <p:sp>
        <p:nvSpPr>
          <p:cNvPr id="2" name="Slide Number Placeholder 1">
            <a:extLst>
              <a:ext uri="{FF2B5EF4-FFF2-40B4-BE49-F238E27FC236}">
                <a16:creationId xmlns:a16="http://schemas.microsoft.com/office/drawing/2014/main" id="{FC75B67F-86B5-42DE-D57C-46DB55432F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4" end="4"/>
                                            </p:txEl>
                                          </p:spTgt>
                                        </p:tgtEl>
                                        <p:attrNameLst>
                                          <p:attrName>style.visibility</p:attrName>
                                        </p:attrNameLst>
                                      </p:cBhvr>
                                      <p:to>
                                        <p:strVal val="visible"/>
                                      </p:to>
                                    </p:set>
                                    <p:animEffect transition="in" filter="fade">
                                      <p:cBhvr>
                                        <p:cTn id="7" dur="500"/>
                                        <p:tgtEl>
                                          <p:spTgt spid="6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xEl>
                                              <p:pRg st="6" end="6"/>
                                            </p:txEl>
                                          </p:spTgt>
                                        </p:tgtEl>
                                        <p:attrNameLst>
                                          <p:attrName>style.visibility</p:attrName>
                                        </p:attrNameLst>
                                      </p:cBhvr>
                                      <p:to>
                                        <p:strVal val="visible"/>
                                      </p:to>
                                    </p:set>
                                    <p:animEffect transition="in" filter="fade">
                                      <p:cBhvr>
                                        <p:cTn id="12" dur="500"/>
                                        <p:tgtEl>
                                          <p:spTgt spid="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B60D-6112-31DB-5F6E-4A1AAA116826}"/>
              </a:ext>
            </a:extLst>
          </p:cNvPr>
          <p:cNvSpPr>
            <a:spLocks noGrp="1"/>
          </p:cNvSpPr>
          <p:nvPr>
            <p:ph type="title"/>
          </p:nvPr>
        </p:nvSpPr>
        <p:spPr/>
        <p:txBody>
          <a:bodyPr/>
          <a:lstStyle/>
          <a:p>
            <a:r>
              <a:rPr lang="en-US" dirty="0"/>
              <a:t>Questions so far?</a:t>
            </a:r>
          </a:p>
        </p:txBody>
      </p:sp>
      <p:sp>
        <p:nvSpPr>
          <p:cNvPr id="3" name="Slide Number Placeholder 2">
            <a:extLst>
              <a:ext uri="{FF2B5EF4-FFF2-40B4-BE49-F238E27FC236}">
                <a16:creationId xmlns:a16="http://schemas.microsoft.com/office/drawing/2014/main" id="{28611965-91B9-7A58-E8A0-264C502974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8765989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2639686" y="1322362"/>
            <a:ext cx="1723727" cy="1783147"/>
          </a:xfrm>
          <a:prstGeom prst="rect">
            <a:avLst/>
          </a:prstGeom>
          <a:noFill/>
          <a:ln>
            <a:noFill/>
          </a:ln>
        </p:spPr>
      </p:pic>
      <p:sp>
        <p:nvSpPr>
          <p:cNvPr id="4" name="Slide Number Placeholder 3">
            <a:extLst>
              <a:ext uri="{FF2B5EF4-FFF2-40B4-BE49-F238E27FC236}">
                <a16:creationId xmlns:a16="http://schemas.microsoft.com/office/drawing/2014/main" id="{EE705015-FBF8-C0B4-6B5C-4D221ED4A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023493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6FA9-03B5-88AA-27DE-BFC0B4E97875}"/>
              </a:ext>
            </a:extLst>
          </p:cNvPr>
          <p:cNvSpPr>
            <a:spLocks noGrp="1"/>
          </p:cNvSpPr>
          <p:nvPr>
            <p:ph type="title"/>
          </p:nvPr>
        </p:nvSpPr>
        <p:spPr/>
        <p:txBody>
          <a:bodyPr>
            <a:normAutofit fontScale="90000"/>
          </a:bodyPr>
          <a:lstStyle/>
          <a:p>
            <a:r>
              <a:rPr lang="en-US" dirty="0"/>
              <a:t>Class Structure </a:t>
            </a:r>
          </a:p>
        </p:txBody>
      </p:sp>
      <p:sp>
        <p:nvSpPr>
          <p:cNvPr id="3" name="Text Placeholder 2">
            <a:extLst>
              <a:ext uri="{FF2B5EF4-FFF2-40B4-BE49-F238E27FC236}">
                <a16:creationId xmlns:a16="http://schemas.microsoft.com/office/drawing/2014/main" id="{4F18C7F6-DAD4-A7EA-D0DA-669E55421CA6}"/>
              </a:ext>
            </a:extLst>
          </p:cNvPr>
          <p:cNvSpPr>
            <a:spLocks noGrp="1"/>
          </p:cNvSpPr>
          <p:nvPr>
            <p:ph type="body" idx="1"/>
          </p:nvPr>
        </p:nvSpPr>
        <p:spPr/>
        <p:txBody>
          <a:bodyPr/>
          <a:lstStyle/>
          <a:p>
            <a:endParaRPr lang="en-US" dirty="0"/>
          </a:p>
          <a:p>
            <a:r>
              <a:rPr lang="en-US" dirty="0"/>
              <a:t>The class will be </a:t>
            </a:r>
            <a:r>
              <a:rPr lang="en-US" b="1" dirty="0"/>
              <a:t>in-person</a:t>
            </a:r>
            <a:r>
              <a:rPr lang="en-US" dirty="0"/>
              <a:t>. </a:t>
            </a:r>
          </a:p>
          <a:p>
            <a:pPr marL="114300" indent="0">
              <a:buNone/>
            </a:pPr>
            <a:br>
              <a:rPr lang="en-US" dirty="0"/>
            </a:br>
            <a:endParaRPr lang="en-US" dirty="0"/>
          </a:p>
          <a:p>
            <a:r>
              <a:rPr lang="en-US" dirty="0"/>
              <a:t>Each session will involve </a:t>
            </a:r>
            <a:r>
              <a:rPr lang="en-US" b="1" dirty="0"/>
              <a:t>the presentation/discussion </a:t>
            </a:r>
            <a:r>
              <a:rPr lang="en-US" dirty="0"/>
              <a:t>of a recent important paper on self-supervised models. </a:t>
            </a:r>
          </a:p>
          <a:p>
            <a:endParaRPr lang="en-US" dirty="0"/>
          </a:p>
          <a:p>
            <a:r>
              <a:rPr lang="en-US" dirty="0"/>
              <a:t>The course also involves </a:t>
            </a:r>
            <a:r>
              <a:rPr lang="en-US" b="1" dirty="0"/>
              <a:t>a project</a:t>
            </a:r>
            <a:r>
              <a:rPr lang="en-US" dirty="0"/>
              <a:t>.</a:t>
            </a:r>
          </a:p>
        </p:txBody>
      </p:sp>
      <p:sp>
        <p:nvSpPr>
          <p:cNvPr id="4" name="Slide Number Placeholder 3">
            <a:extLst>
              <a:ext uri="{FF2B5EF4-FFF2-40B4-BE49-F238E27FC236}">
                <a16:creationId xmlns:a16="http://schemas.microsoft.com/office/drawing/2014/main" id="{EDB65EB7-1C35-494D-9F04-651AA3F93B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5326347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0F0F-B1E6-CFD0-C5E2-864C39EEB40F}"/>
              </a:ext>
            </a:extLst>
          </p:cNvPr>
          <p:cNvSpPr>
            <a:spLocks noGrp="1"/>
          </p:cNvSpPr>
          <p:nvPr>
            <p:ph type="title"/>
          </p:nvPr>
        </p:nvSpPr>
        <p:spPr/>
        <p:txBody>
          <a:bodyPr>
            <a:normAutofit/>
          </a:bodyPr>
          <a:lstStyle/>
          <a:p>
            <a:r>
              <a:rPr lang="en-US" dirty="0"/>
              <a:t>Class Presentations  </a:t>
            </a:r>
          </a:p>
        </p:txBody>
      </p:sp>
      <p:sp>
        <p:nvSpPr>
          <p:cNvPr id="3" name="Text Placeholder 2">
            <a:extLst>
              <a:ext uri="{FF2B5EF4-FFF2-40B4-BE49-F238E27FC236}">
                <a16:creationId xmlns:a16="http://schemas.microsoft.com/office/drawing/2014/main" id="{3CD3C603-C1FB-3142-8004-69CBE9914DFD}"/>
              </a:ext>
            </a:extLst>
          </p:cNvPr>
          <p:cNvSpPr>
            <a:spLocks noGrp="1"/>
          </p:cNvSpPr>
          <p:nvPr>
            <p:ph idx="1"/>
          </p:nvPr>
        </p:nvSpPr>
        <p:spPr>
          <a:xfrm>
            <a:off x="625530" y="1366485"/>
            <a:ext cx="8578733" cy="3476856"/>
          </a:xfrm>
        </p:spPr>
        <p:txBody>
          <a:bodyPr>
            <a:normAutofit/>
          </a:bodyPr>
          <a:lstStyle/>
          <a:p>
            <a:r>
              <a:rPr lang="en-US" dirty="0"/>
              <a:t>Role-based presentation</a:t>
            </a:r>
          </a:p>
        </p:txBody>
      </p:sp>
      <p:pic>
        <p:nvPicPr>
          <p:cNvPr id="5" name="Picture 4" descr="Graphical user interface, text&#10;&#10;Description automatically generated">
            <a:extLst>
              <a:ext uri="{FF2B5EF4-FFF2-40B4-BE49-F238E27FC236}">
                <a16:creationId xmlns:a16="http://schemas.microsoft.com/office/drawing/2014/main" id="{C63222FC-3EEC-F937-D13E-282927F9877C}"/>
              </a:ext>
            </a:extLst>
          </p:cNvPr>
          <p:cNvPicPr>
            <a:picLocks noChangeAspect="1"/>
          </p:cNvPicPr>
          <p:nvPr/>
        </p:nvPicPr>
        <p:blipFill rotWithShape="1">
          <a:blip r:embed="rId3"/>
          <a:srcRect b="-98610"/>
          <a:stretch/>
        </p:blipFill>
        <p:spPr>
          <a:xfrm>
            <a:off x="478347" y="2086725"/>
            <a:ext cx="7466336" cy="3206244"/>
          </a:xfrm>
          <a:prstGeom prst="rect">
            <a:avLst/>
          </a:prstGeom>
          <a:effectLst>
            <a:outerShdw blurRad="50800" dist="38100" dir="5400000" algn="t" rotWithShape="0">
              <a:prstClr val="black">
                <a:alpha val="40000"/>
              </a:prstClr>
            </a:outerShdw>
          </a:effectLst>
        </p:spPr>
      </p:pic>
      <p:sp>
        <p:nvSpPr>
          <p:cNvPr id="7" name="TextBox 6">
            <a:extLst>
              <a:ext uri="{FF2B5EF4-FFF2-40B4-BE49-F238E27FC236}">
                <a16:creationId xmlns:a16="http://schemas.microsoft.com/office/drawing/2014/main" id="{B3355B98-4B31-2CF8-338A-4D86A9E45327}"/>
              </a:ext>
            </a:extLst>
          </p:cNvPr>
          <p:cNvSpPr txBox="1"/>
          <p:nvPr/>
        </p:nvSpPr>
        <p:spPr>
          <a:xfrm>
            <a:off x="1676399" y="4722049"/>
            <a:ext cx="5781675" cy="307777"/>
          </a:xfrm>
          <a:prstGeom prst="rect">
            <a:avLst/>
          </a:prstGeom>
          <a:noFill/>
        </p:spPr>
        <p:txBody>
          <a:bodyPr wrap="square">
            <a:spAutoFit/>
          </a:bodyPr>
          <a:lstStyle/>
          <a:p>
            <a:pPr algn="ctr"/>
            <a:r>
              <a:rPr lang="en-US" dirty="0">
                <a:latin typeface="Consolas" panose="020B0609020204030204" pitchFamily="49" charset="0"/>
                <a:cs typeface="Consolas" panose="020B0609020204030204" pitchFamily="49" charset="0"/>
                <a:hlinkClick r:id="rId4"/>
              </a:rPr>
              <a:t>https://colinraffel.com/blog/role-playing-seminar.html</a:t>
            </a:r>
            <a:r>
              <a:rPr lang="en-US" dirty="0">
                <a:latin typeface="Consolas" panose="020B0609020204030204" pitchFamily="49" charset="0"/>
                <a:cs typeface="Consolas" panose="020B0609020204030204" pitchFamily="49" charset="0"/>
              </a:rPr>
              <a:t> </a:t>
            </a:r>
          </a:p>
        </p:txBody>
      </p:sp>
      <p:sp>
        <p:nvSpPr>
          <p:cNvPr id="4" name="Slide Number Placeholder 3">
            <a:extLst>
              <a:ext uri="{FF2B5EF4-FFF2-40B4-BE49-F238E27FC236}">
                <a16:creationId xmlns:a16="http://schemas.microsoft.com/office/drawing/2014/main" id="{49B5BCA0-8ED7-833D-46A2-5B391AA51944}"/>
              </a:ext>
            </a:extLst>
          </p:cNvPr>
          <p:cNvSpPr>
            <a:spLocks noGrp="1"/>
          </p:cNvSpPr>
          <p:nvPr>
            <p:ph type="sldNum" sz="quarter" idx="12"/>
          </p:nvPr>
        </p:nvSpPr>
        <p:spPr/>
        <p:txBody>
          <a:bodyPr/>
          <a:lstStyle/>
          <a:p>
            <a:fld id="{494B4E53-BCCB-BE4E-A28A-722B6992CCD5}" type="slidenum">
              <a:rPr lang="en-US" smtClean="0"/>
              <a:t>41</a:t>
            </a:fld>
            <a:endParaRPr lang="en-US"/>
          </a:p>
        </p:txBody>
      </p:sp>
    </p:spTree>
    <p:extLst>
      <p:ext uri="{BB962C8B-B14F-4D97-AF65-F5344CB8AC3E}">
        <p14:creationId xmlns:p14="http://schemas.microsoft.com/office/powerpoint/2010/main" val="25775584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D3C603-C1FB-3142-8004-69CBE9914DFD}"/>
              </a:ext>
            </a:extLst>
          </p:cNvPr>
          <p:cNvSpPr>
            <a:spLocks noGrp="1"/>
          </p:cNvSpPr>
          <p:nvPr>
            <p:ph sz="half" idx="1"/>
          </p:nvPr>
        </p:nvSpPr>
        <p:spPr>
          <a:xfrm>
            <a:off x="228600" y="1370013"/>
            <a:ext cx="4572000" cy="3262312"/>
          </a:xfrm>
        </p:spPr>
        <p:txBody>
          <a:bodyPr>
            <a:normAutofit/>
          </a:bodyPr>
          <a:lstStyle/>
          <a:p>
            <a:r>
              <a:rPr lang="en-US" dirty="0">
                <a:solidFill>
                  <a:srgbClr val="0070C0"/>
                </a:solidFill>
              </a:rPr>
              <a:t>Role-based presentation           vs. </a:t>
            </a:r>
          </a:p>
          <a:p>
            <a:pPr lvl="1"/>
            <a:r>
              <a:rPr lang="en-US" sz="1800" dirty="0"/>
              <a:t>Many students </a:t>
            </a:r>
            <a:r>
              <a:rPr lang="en-US" sz="1800" b="1" dirty="0"/>
              <a:t>cooperatively</a:t>
            </a:r>
            <a:r>
              <a:rPr lang="en-US" sz="1800" dirty="0"/>
              <a:t> present a paper. </a:t>
            </a:r>
          </a:p>
          <a:p>
            <a:pPr lvl="1"/>
            <a:r>
              <a:rPr lang="en-US" sz="1800" dirty="0"/>
              <a:t>Each subgroup of students </a:t>
            </a:r>
            <a:br>
              <a:rPr lang="en-US" sz="1800" dirty="0"/>
            </a:br>
            <a:r>
              <a:rPr lang="en-US" sz="1800" dirty="0"/>
              <a:t>takes a specific </a:t>
            </a:r>
            <a:r>
              <a:rPr lang="en-US" sz="1800" b="1" dirty="0"/>
              <a:t>“role”</a:t>
            </a:r>
            <a:r>
              <a:rPr lang="en-US" sz="1800" dirty="0"/>
              <a:t>. </a:t>
            </a:r>
          </a:p>
          <a:p>
            <a:pPr lvl="1"/>
            <a:r>
              <a:rPr lang="en-US" sz="1800" dirty="0"/>
              <a:t>The “role” defines </a:t>
            </a:r>
            <a:r>
              <a:rPr lang="en-US" sz="1800" b="1" dirty="0"/>
              <a:t>the lens </a:t>
            </a:r>
            <a:r>
              <a:rPr lang="en-US" sz="1800" dirty="0"/>
              <a:t>through which you read/present a paper.</a:t>
            </a:r>
          </a:p>
          <a:p>
            <a:pPr marL="914400" lvl="2" indent="0">
              <a:buNone/>
            </a:pPr>
            <a:endParaRPr lang="en-US" dirty="0"/>
          </a:p>
          <a:p>
            <a:pPr marL="457200" lvl="1" indent="0">
              <a:buNone/>
            </a:pPr>
            <a:endParaRPr lang="en-US" sz="1800" dirty="0"/>
          </a:p>
        </p:txBody>
      </p:sp>
      <p:sp>
        <p:nvSpPr>
          <p:cNvPr id="6" name="Content Placeholder 5">
            <a:extLst>
              <a:ext uri="{FF2B5EF4-FFF2-40B4-BE49-F238E27FC236}">
                <a16:creationId xmlns:a16="http://schemas.microsoft.com/office/drawing/2014/main" id="{24FFCA7F-0A5A-2B2F-DE3C-7E061629CC44}"/>
              </a:ext>
            </a:extLst>
          </p:cNvPr>
          <p:cNvSpPr>
            <a:spLocks noGrp="1"/>
          </p:cNvSpPr>
          <p:nvPr>
            <p:ph sz="half" idx="2"/>
          </p:nvPr>
        </p:nvSpPr>
        <p:spPr>
          <a:xfrm>
            <a:off x="4862147" y="1370013"/>
            <a:ext cx="4171950" cy="3262312"/>
          </a:xfrm>
        </p:spPr>
        <p:txBody>
          <a:bodyPr>
            <a:normAutofit/>
          </a:bodyPr>
          <a:lstStyle/>
          <a:p>
            <a:r>
              <a:rPr lang="en-US" dirty="0">
                <a:solidFill>
                  <a:schemeClr val="accent1"/>
                </a:solidFill>
              </a:rPr>
              <a:t>One-to-Many presentations </a:t>
            </a:r>
          </a:p>
          <a:p>
            <a:pPr lvl="1"/>
            <a:r>
              <a:rPr lang="en-US" sz="1800" dirty="0"/>
              <a:t>A single (subgroup of) student(s) presenting a paper to the class.</a:t>
            </a:r>
          </a:p>
          <a:p>
            <a:r>
              <a:rPr lang="en-US" dirty="0">
                <a:solidFill>
                  <a:srgbClr val="00B050"/>
                </a:solidFill>
              </a:rPr>
              <a:t>Pro: </a:t>
            </a:r>
          </a:p>
          <a:p>
            <a:pPr lvl="1"/>
            <a:r>
              <a:rPr lang="en-US" dirty="0"/>
              <a:t>Easy division of labor </a:t>
            </a:r>
          </a:p>
          <a:p>
            <a:r>
              <a:rPr lang="en-US" dirty="0">
                <a:solidFill>
                  <a:srgbClr val="C00000"/>
                </a:solidFill>
              </a:rPr>
              <a:t>Cons: </a:t>
            </a:r>
          </a:p>
          <a:p>
            <a:pPr lvl="1"/>
            <a:r>
              <a:rPr lang="en-US" dirty="0"/>
              <a:t>Too much work for one person</a:t>
            </a:r>
          </a:p>
          <a:p>
            <a:pPr lvl="1"/>
            <a:r>
              <a:rPr lang="en-US" dirty="0"/>
              <a:t>Audience easy to disengage </a:t>
            </a:r>
          </a:p>
          <a:p>
            <a:pPr lvl="1"/>
            <a:endParaRPr lang="en-US" dirty="0">
              <a:solidFill>
                <a:srgbClr val="C00000"/>
              </a:solidFill>
            </a:endParaRPr>
          </a:p>
        </p:txBody>
      </p:sp>
      <p:pic>
        <p:nvPicPr>
          <p:cNvPr id="2" name="Picture 2">
            <a:extLst>
              <a:ext uri="{FF2B5EF4-FFF2-40B4-BE49-F238E27FC236}">
                <a16:creationId xmlns:a16="http://schemas.microsoft.com/office/drawing/2014/main" id="{A9CF1D79-E889-421A-0FC1-04C4745C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732" y="-7"/>
            <a:ext cx="2075739" cy="1370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A7BF693-B630-2B6C-DC8A-EB712D1A1D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64" y="0"/>
            <a:ext cx="2075738" cy="13700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CA4AC29-6C66-B30E-14A9-033D17493A4E}"/>
              </a:ext>
            </a:extLst>
          </p:cNvPr>
          <p:cNvSpPr>
            <a:spLocks noGrp="1"/>
          </p:cNvSpPr>
          <p:nvPr>
            <p:ph type="sldNum" sz="quarter" idx="12"/>
          </p:nvPr>
        </p:nvSpPr>
        <p:spPr/>
        <p:txBody>
          <a:bodyPr/>
          <a:lstStyle/>
          <a:p>
            <a:fld id="{494B4E53-BCCB-BE4E-A28A-722B6992CCD5}" type="slidenum">
              <a:rPr lang="en-US" smtClean="0"/>
              <a:t>42</a:t>
            </a:fld>
            <a:endParaRPr lang="en-US"/>
          </a:p>
        </p:txBody>
      </p:sp>
    </p:spTree>
    <p:extLst>
      <p:ext uri="{BB962C8B-B14F-4D97-AF65-F5344CB8AC3E}">
        <p14:creationId xmlns:p14="http://schemas.microsoft.com/office/powerpoint/2010/main" val="9277129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Effect transition="in" filter="fade">
                                      <p:cBhvr>
                                        <p:cTn id="33" dur="500"/>
                                        <p:tgtEl>
                                          <p:spTgt spid="6">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Effect transition="in" filter="fade">
                                      <p:cBhvr>
                                        <p:cTn id="38" dur="500"/>
                                        <p:tgtEl>
                                          <p:spTgt spid="6">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Effect transition="in" filter="fade">
                                      <p:cBhvr>
                                        <p:cTn id="43" dur="500"/>
                                        <p:tgtEl>
                                          <p:spTgt spid="3">
                                            <p:txEl>
                                              <p:pRg st="1" end="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Effect transition="in" filter="fade">
                                      <p:cBhvr>
                                        <p:cTn id="5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D3C603-C1FB-3142-8004-69CBE9914DFD}"/>
              </a:ext>
            </a:extLst>
          </p:cNvPr>
          <p:cNvSpPr>
            <a:spLocks noGrp="1"/>
          </p:cNvSpPr>
          <p:nvPr>
            <p:ph sz="half" idx="1"/>
          </p:nvPr>
        </p:nvSpPr>
        <p:spPr>
          <a:xfrm>
            <a:off x="228600" y="1370013"/>
            <a:ext cx="4572000" cy="3262312"/>
          </a:xfrm>
        </p:spPr>
        <p:txBody>
          <a:bodyPr>
            <a:normAutofit/>
          </a:bodyPr>
          <a:lstStyle/>
          <a:p>
            <a:r>
              <a:rPr lang="en-US" dirty="0">
                <a:solidFill>
                  <a:srgbClr val="0070C0"/>
                </a:solidFill>
              </a:rPr>
              <a:t>Role-based presentation </a:t>
            </a:r>
          </a:p>
          <a:p>
            <a:pPr lvl="1"/>
            <a:r>
              <a:rPr lang="en-US" sz="1800" dirty="0"/>
              <a:t>Many students </a:t>
            </a:r>
            <a:r>
              <a:rPr lang="en-US" sz="1800" b="1" dirty="0"/>
              <a:t>cooperatively</a:t>
            </a:r>
            <a:r>
              <a:rPr lang="en-US" sz="1800" dirty="0"/>
              <a:t> present a paper. </a:t>
            </a:r>
          </a:p>
          <a:p>
            <a:pPr lvl="1"/>
            <a:r>
              <a:rPr lang="en-US" sz="1800" dirty="0"/>
              <a:t>Each subgroup of students </a:t>
            </a:r>
            <a:br>
              <a:rPr lang="en-US" sz="1800" dirty="0"/>
            </a:br>
            <a:r>
              <a:rPr lang="en-US" sz="1800" dirty="0"/>
              <a:t>takes a specific </a:t>
            </a:r>
            <a:r>
              <a:rPr lang="en-US" sz="1800" b="1" dirty="0"/>
              <a:t>“role”</a:t>
            </a:r>
            <a:r>
              <a:rPr lang="en-US" sz="1800" dirty="0"/>
              <a:t>. </a:t>
            </a:r>
          </a:p>
          <a:p>
            <a:pPr marL="914400" lvl="2" indent="0">
              <a:buNone/>
            </a:pPr>
            <a:endParaRPr lang="en-US" dirty="0"/>
          </a:p>
          <a:p>
            <a:pPr marL="457200" lvl="1" indent="0">
              <a:buNone/>
            </a:pPr>
            <a:endParaRPr lang="en-US" sz="1800" dirty="0"/>
          </a:p>
        </p:txBody>
      </p:sp>
      <p:sp>
        <p:nvSpPr>
          <p:cNvPr id="6" name="Content Placeholder 5">
            <a:extLst>
              <a:ext uri="{FF2B5EF4-FFF2-40B4-BE49-F238E27FC236}">
                <a16:creationId xmlns:a16="http://schemas.microsoft.com/office/drawing/2014/main" id="{24FFCA7F-0A5A-2B2F-DE3C-7E061629CC44}"/>
              </a:ext>
            </a:extLst>
          </p:cNvPr>
          <p:cNvSpPr>
            <a:spLocks noGrp="1"/>
          </p:cNvSpPr>
          <p:nvPr>
            <p:ph sz="half" idx="2"/>
          </p:nvPr>
        </p:nvSpPr>
        <p:spPr>
          <a:xfrm>
            <a:off x="4862147" y="1370013"/>
            <a:ext cx="4171950" cy="3262312"/>
          </a:xfrm>
        </p:spPr>
        <p:txBody>
          <a:bodyPr>
            <a:normAutofit/>
          </a:bodyPr>
          <a:lstStyle/>
          <a:p>
            <a:r>
              <a:rPr lang="en-US" dirty="0">
                <a:solidFill>
                  <a:schemeClr val="accent1"/>
                </a:solidFill>
              </a:rPr>
              <a:t>One-to-Many presentations </a:t>
            </a:r>
          </a:p>
          <a:p>
            <a:pPr lvl="1"/>
            <a:r>
              <a:rPr lang="en-US" sz="1800" dirty="0"/>
              <a:t>A single (subgroup of) student(s) presenting a paper to the class.</a:t>
            </a:r>
          </a:p>
          <a:p>
            <a:r>
              <a:rPr lang="en-US" dirty="0">
                <a:solidFill>
                  <a:srgbClr val="00B050"/>
                </a:solidFill>
              </a:rPr>
              <a:t>Pro: </a:t>
            </a:r>
          </a:p>
          <a:p>
            <a:pPr lvl="1"/>
            <a:r>
              <a:rPr lang="en-US" dirty="0"/>
              <a:t>Easy division of labor </a:t>
            </a:r>
          </a:p>
          <a:p>
            <a:r>
              <a:rPr lang="en-US" dirty="0">
                <a:solidFill>
                  <a:srgbClr val="C00000"/>
                </a:solidFill>
              </a:rPr>
              <a:t>Cons: </a:t>
            </a:r>
          </a:p>
          <a:p>
            <a:pPr lvl="1"/>
            <a:r>
              <a:rPr lang="en-US" dirty="0"/>
              <a:t>Too much work for one person</a:t>
            </a:r>
          </a:p>
          <a:p>
            <a:pPr lvl="1"/>
            <a:r>
              <a:rPr lang="en-US" dirty="0"/>
              <a:t>Audience easy to disengage </a:t>
            </a:r>
          </a:p>
          <a:p>
            <a:pPr lvl="1"/>
            <a:endParaRPr lang="en-US" dirty="0">
              <a:solidFill>
                <a:srgbClr val="C00000"/>
              </a:solidFill>
            </a:endParaRPr>
          </a:p>
        </p:txBody>
      </p:sp>
      <p:sp>
        <p:nvSpPr>
          <p:cNvPr id="10" name="Rounded Rectangle 9">
            <a:extLst>
              <a:ext uri="{FF2B5EF4-FFF2-40B4-BE49-F238E27FC236}">
                <a16:creationId xmlns:a16="http://schemas.microsoft.com/office/drawing/2014/main" id="{85CC2A6E-C82C-25C3-4889-2B588B05AD70}"/>
              </a:ext>
            </a:extLst>
          </p:cNvPr>
          <p:cNvSpPr/>
          <p:nvPr/>
        </p:nvSpPr>
        <p:spPr>
          <a:xfrm>
            <a:off x="694592" y="3001169"/>
            <a:ext cx="3640015" cy="1793631"/>
          </a:xfrm>
          <a:prstGeom prst="roundRect">
            <a:avLst>
              <a:gd name="adj" fmla="val 7843"/>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Role: </a:t>
            </a:r>
            <a:r>
              <a:rPr lang="en-US" sz="2000" dirty="0"/>
              <a:t>Stakeholder ✍️</a:t>
            </a:r>
          </a:p>
          <a:p>
            <a:pPr algn="ctr"/>
            <a:endParaRPr lang="en-US" sz="1800" dirty="0"/>
          </a:p>
          <a:p>
            <a:r>
              <a:rPr lang="en-US" sz="1800" dirty="0"/>
              <a:t>Act as if you're the author of this paper. Try to </a:t>
            </a:r>
            <a:r>
              <a:rPr lang="en-US" sz="1800" u="sng" dirty="0"/>
              <a:t>sell </a:t>
            </a:r>
            <a:r>
              <a:rPr lang="en-US" sz="1800" dirty="0"/>
              <a:t>it! </a:t>
            </a:r>
          </a:p>
        </p:txBody>
      </p:sp>
      <p:pic>
        <p:nvPicPr>
          <p:cNvPr id="4" name="Picture 4">
            <a:extLst>
              <a:ext uri="{FF2B5EF4-FFF2-40B4-BE49-F238E27FC236}">
                <a16:creationId xmlns:a16="http://schemas.microsoft.com/office/drawing/2014/main" id="{0A7BF693-B630-2B6C-DC8A-EB712D1A1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964" y="0"/>
            <a:ext cx="2075738" cy="13700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AA88E04-F323-DDC5-8809-CC2B3E55B9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299" y="0"/>
            <a:ext cx="2075739" cy="1370013"/>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88B1C484-475A-9F37-0B6C-94ECF2C69F26}"/>
              </a:ext>
            </a:extLst>
          </p:cNvPr>
          <p:cNvSpPr>
            <a:spLocks noGrp="1"/>
          </p:cNvSpPr>
          <p:nvPr>
            <p:ph type="sldNum" sz="quarter" idx="12"/>
          </p:nvPr>
        </p:nvSpPr>
        <p:spPr/>
        <p:txBody>
          <a:bodyPr/>
          <a:lstStyle/>
          <a:p>
            <a:fld id="{494B4E53-BCCB-BE4E-A28A-722B6992CCD5}" type="slidenum">
              <a:rPr lang="en-US" smtClean="0"/>
              <a:t>43</a:t>
            </a:fld>
            <a:endParaRPr lang="en-US"/>
          </a:p>
        </p:txBody>
      </p:sp>
    </p:spTree>
    <p:extLst>
      <p:ext uri="{BB962C8B-B14F-4D97-AF65-F5344CB8AC3E}">
        <p14:creationId xmlns:p14="http://schemas.microsoft.com/office/powerpoint/2010/main" val="1473550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D3C603-C1FB-3142-8004-69CBE9914DFD}"/>
              </a:ext>
            </a:extLst>
          </p:cNvPr>
          <p:cNvSpPr>
            <a:spLocks noGrp="1"/>
          </p:cNvSpPr>
          <p:nvPr>
            <p:ph sz="half" idx="1"/>
          </p:nvPr>
        </p:nvSpPr>
        <p:spPr>
          <a:xfrm>
            <a:off x="228600" y="1370013"/>
            <a:ext cx="4572000" cy="3262312"/>
          </a:xfrm>
        </p:spPr>
        <p:txBody>
          <a:bodyPr>
            <a:normAutofit/>
          </a:bodyPr>
          <a:lstStyle/>
          <a:p>
            <a:r>
              <a:rPr lang="en-US" dirty="0">
                <a:solidFill>
                  <a:srgbClr val="0070C0"/>
                </a:solidFill>
              </a:rPr>
              <a:t>Role-based presentation </a:t>
            </a:r>
          </a:p>
          <a:p>
            <a:pPr lvl="1"/>
            <a:r>
              <a:rPr lang="en-US" sz="1800" dirty="0"/>
              <a:t>Many students </a:t>
            </a:r>
            <a:r>
              <a:rPr lang="en-US" sz="1800" b="1" dirty="0"/>
              <a:t>cooperatively</a:t>
            </a:r>
            <a:r>
              <a:rPr lang="en-US" sz="1800" dirty="0"/>
              <a:t> present a paper. </a:t>
            </a:r>
          </a:p>
          <a:p>
            <a:pPr lvl="1"/>
            <a:r>
              <a:rPr lang="en-US" sz="1800" dirty="0"/>
              <a:t>Each subgroup of students </a:t>
            </a:r>
            <a:br>
              <a:rPr lang="en-US" sz="1800" dirty="0"/>
            </a:br>
            <a:r>
              <a:rPr lang="en-US" sz="1800" dirty="0"/>
              <a:t>takes a specific </a:t>
            </a:r>
            <a:r>
              <a:rPr lang="en-US" sz="1800" b="1" dirty="0"/>
              <a:t>“role”</a:t>
            </a:r>
            <a:r>
              <a:rPr lang="en-US" sz="1800" dirty="0"/>
              <a:t>. </a:t>
            </a:r>
          </a:p>
          <a:p>
            <a:pPr marL="914400" lvl="2" indent="0">
              <a:buNone/>
            </a:pPr>
            <a:endParaRPr lang="en-US" dirty="0"/>
          </a:p>
          <a:p>
            <a:pPr marL="457200" lvl="1" indent="0">
              <a:buNone/>
            </a:pPr>
            <a:endParaRPr lang="en-US" sz="1800" dirty="0"/>
          </a:p>
        </p:txBody>
      </p:sp>
      <p:sp>
        <p:nvSpPr>
          <p:cNvPr id="6" name="Content Placeholder 5">
            <a:extLst>
              <a:ext uri="{FF2B5EF4-FFF2-40B4-BE49-F238E27FC236}">
                <a16:creationId xmlns:a16="http://schemas.microsoft.com/office/drawing/2014/main" id="{24FFCA7F-0A5A-2B2F-DE3C-7E061629CC44}"/>
              </a:ext>
            </a:extLst>
          </p:cNvPr>
          <p:cNvSpPr>
            <a:spLocks noGrp="1"/>
          </p:cNvSpPr>
          <p:nvPr>
            <p:ph sz="half" idx="2"/>
          </p:nvPr>
        </p:nvSpPr>
        <p:spPr>
          <a:xfrm>
            <a:off x="4862147" y="1370013"/>
            <a:ext cx="4171950" cy="3262312"/>
          </a:xfrm>
        </p:spPr>
        <p:txBody>
          <a:bodyPr>
            <a:normAutofit/>
          </a:bodyPr>
          <a:lstStyle/>
          <a:p>
            <a:r>
              <a:rPr lang="en-US" dirty="0">
                <a:solidFill>
                  <a:schemeClr val="accent1"/>
                </a:solidFill>
              </a:rPr>
              <a:t>One-to-Many presentations </a:t>
            </a:r>
          </a:p>
          <a:p>
            <a:pPr lvl="1"/>
            <a:r>
              <a:rPr lang="en-US" sz="1800" dirty="0"/>
              <a:t>A single (subgroup of) student(s) presenting a paper to the class.</a:t>
            </a:r>
          </a:p>
          <a:p>
            <a:r>
              <a:rPr lang="en-US" dirty="0">
                <a:solidFill>
                  <a:srgbClr val="00B050"/>
                </a:solidFill>
              </a:rPr>
              <a:t>Pro: </a:t>
            </a:r>
          </a:p>
          <a:p>
            <a:pPr lvl="1"/>
            <a:r>
              <a:rPr lang="en-US" dirty="0"/>
              <a:t>Easy division of labor </a:t>
            </a:r>
          </a:p>
          <a:p>
            <a:r>
              <a:rPr lang="en-US" dirty="0">
                <a:solidFill>
                  <a:srgbClr val="C00000"/>
                </a:solidFill>
              </a:rPr>
              <a:t>Cons: </a:t>
            </a:r>
          </a:p>
          <a:p>
            <a:pPr lvl="1"/>
            <a:r>
              <a:rPr lang="en-US" dirty="0"/>
              <a:t>Too much work for one person</a:t>
            </a:r>
          </a:p>
          <a:p>
            <a:pPr lvl="1"/>
            <a:r>
              <a:rPr lang="en-US" dirty="0"/>
              <a:t>Audience easy to disengage </a:t>
            </a:r>
          </a:p>
          <a:p>
            <a:pPr lvl="1"/>
            <a:endParaRPr lang="en-US" dirty="0">
              <a:solidFill>
                <a:srgbClr val="C00000"/>
              </a:solidFill>
            </a:endParaRPr>
          </a:p>
        </p:txBody>
      </p:sp>
      <p:sp>
        <p:nvSpPr>
          <p:cNvPr id="10" name="Rounded Rectangle 9">
            <a:extLst>
              <a:ext uri="{FF2B5EF4-FFF2-40B4-BE49-F238E27FC236}">
                <a16:creationId xmlns:a16="http://schemas.microsoft.com/office/drawing/2014/main" id="{85CC2A6E-C82C-25C3-4889-2B588B05AD70}"/>
              </a:ext>
            </a:extLst>
          </p:cNvPr>
          <p:cNvSpPr/>
          <p:nvPr/>
        </p:nvSpPr>
        <p:spPr>
          <a:xfrm>
            <a:off x="694592" y="3001169"/>
            <a:ext cx="3640015" cy="1793631"/>
          </a:xfrm>
          <a:prstGeom prst="roundRect">
            <a:avLst>
              <a:gd name="adj" fmla="val 7843"/>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Role: </a:t>
            </a:r>
            <a:r>
              <a:rPr lang="en-US" sz="2000" dirty="0"/>
              <a:t>Scientific Reviewer 🔎</a:t>
            </a:r>
          </a:p>
          <a:p>
            <a:pPr algn="ctr"/>
            <a:endParaRPr lang="en-US" sz="1800" dirty="0"/>
          </a:p>
          <a:p>
            <a:r>
              <a:rPr lang="en-US" sz="1800" dirty="0"/>
              <a:t>Do a complete conference-style </a:t>
            </a:r>
            <a:r>
              <a:rPr lang="en-US" sz="1800" u="sng" dirty="0"/>
              <a:t>critical</a:t>
            </a:r>
            <a:r>
              <a:rPr lang="en-US" sz="1800" dirty="0"/>
              <a:t> peer-review of the paper.</a:t>
            </a:r>
          </a:p>
        </p:txBody>
      </p:sp>
      <p:pic>
        <p:nvPicPr>
          <p:cNvPr id="11" name="Picture 2">
            <a:extLst>
              <a:ext uri="{FF2B5EF4-FFF2-40B4-BE49-F238E27FC236}">
                <a16:creationId xmlns:a16="http://schemas.microsoft.com/office/drawing/2014/main" id="{DC77244E-1737-CE42-E9EC-AE12A74C1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299" y="0"/>
            <a:ext cx="2075739" cy="13700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CF56E2DF-C6D6-97F4-27D4-2B575177A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64" y="0"/>
            <a:ext cx="2075738" cy="137001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81D8E9F-59C2-3651-1D7E-457B09E1200D}"/>
              </a:ext>
            </a:extLst>
          </p:cNvPr>
          <p:cNvSpPr>
            <a:spLocks noGrp="1"/>
          </p:cNvSpPr>
          <p:nvPr>
            <p:ph type="sldNum" sz="quarter" idx="12"/>
          </p:nvPr>
        </p:nvSpPr>
        <p:spPr/>
        <p:txBody>
          <a:bodyPr/>
          <a:lstStyle/>
          <a:p>
            <a:fld id="{494B4E53-BCCB-BE4E-A28A-722B6992CCD5}" type="slidenum">
              <a:rPr lang="en-US" smtClean="0"/>
              <a:t>44</a:t>
            </a:fld>
            <a:endParaRPr lang="en-US"/>
          </a:p>
        </p:txBody>
      </p:sp>
    </p:spTree>
    <p:extLst>
      <p:ext uri="{BB962C8B-B14F-4D97-AF65-F5344CB8AC3E}">
        <p14:creationId xmlns:p14="http://schemas.microsoft.com/office/powerpoint/2010/main" val="18765270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D3C603-C1FB-3142-8004-69CBE9914DFD}"/>
              </a:ext>
            </a:extLst>
          </p:cNvPr>
          <p:cNvSpPr>
            <a:spLocks noGrp="1"/>
          </p:cNvSpPr>
          <p:nvPr>
            <p:ph sz="half" idx="1"/>
          </p:nvPr>
        </p:nvSpPr>
        <p:spPr>
          <a:xfrm>
            <a:off x="228600" y="1370013"/>
            <a:ext cx="4572000" cy="3262312"/>
          </a:xfrm>
        </p:spPr>
        <p:txBody>
          <a:bodyPr>
            <a:normAutofit/>
          </a:bodyPr>
          <a:lstStyle/>
          <a:p>
            <a:r>
              <a:rPr lang="en-US" dirty="0">
                <a:solidFill>
                  <a:srgbClr val="0070C0"/>
                </a:solidFill>
              </a:rPr>
              <a:t>Role-based presentation </a:t>
            </a:r>
          </a:p>
          <a:p>
            <a:pPr lvl="1"/>
            <a:r>
              <a:rPr lang="en-US" sz="1800" dirty="0"/>
              <a:t>Many students </a:t>
            </a:r>
            <a:r>
              <a:rPr lang="en-US" sz="1800" b="1" dirty="0"/>
              <a:t>cooperatively</a:t>
            </a:r>
            <a:r>
              <a:rPr lang="en-US" sz="1800" dirty="0"/>
              <a:t> present a paper. </a:t>
            </a:r>
          </a:p>
          <a:p>
            <a:pPr lvl="1"/>
            <a:r>
              <a:rPr lang="en-US" sz="1800" dirty="0"/>
              <a:t>Each subgroup of students </a:t>
            </a:r>
            <a:br>
              <a:rPr lang="en-US" sz="1800" dirty="0"/>
            </a:br>
            <a:r>
              <a:rPr lang="en-US" sz="1800" dirty="0"/>
              <a:t>takes a specific </a:t>
            </a:r>
            <a:r>
              <a:rPr lang="en-US" sz="1800" b="1" dirty="0"/>
              <a:t>“role”</a:t>
            </a:r>
            <a:r>
              <a:rPr lang="en-US" sz="1800" dirty="0"/>
              <a:t>. </a:t>
            </a:r>
          </a:p>
          <a:p>
            <a:pPr marL="914400" lvl="2" indent="0">
              <a:buNone/>
            </a:pPr>
            <a:endParaRPr lang="en-US" dirty="0"/>
          </a:p>
          <a:p>
            <a:pPr marL="457200" lvl="1" indent="0">
              <a:buNone/>
            </a:pPr>
            <a:endParaRPr lang="en-US" sz="1800" dirty="0"/>
          </a:p>
        </p:txBody>
      </p:sp>
      <p:sp>
        <p:nvSpPr>
          <p:cNvPr id="6" name="Content Placeholder 5">
            <a:extLst>
              <a:ext uri="{FF2B5EF4-FFF2-40B4-BE49-F238E27FC236}">
                <a16:creationId xmlns:a16="http://schemas.microsoft.com/office/drawing/2014/main" id="{24FFCA7F-0A5A-2B2F-DE3C-7E061629CC44}"/>
              </a:ext>
            </a:extLst>
          </p:cNvPr>
          <p:cNvSpPr>
            <a:spLocks noGrp="1"/>
          </p:cNvSpPr>
          <p:nvPr>
            <p:ph sz="half" idx="2"/>
          </p:nvPr>
        </p:nvSpPr>
        <p:spPr>
          <a:xfrm>
            <a:off x="4862147" y="1370013"/>
            <a:ext cx="4171950" cy="3262312"/>
          </a:xfrm>
        </p:spPr>
        <p:txBody>
          <a:bodyPr>
            <a:normAutofit/>
          </a:bodyPr>
          <a:lstStyle/>
          <a:p>
            <a:r>
              <a:rPr lang="en-US" dirty="0">
                <a:solidFill>
                  <a:schemeClr val="accent1"/>
                </a:solidFill>
              </a:rPr>
              <a:t>One-to-Many presentations </a:t>
            </a:r>
          </a:p>
          <a:p>
            <a:pPr lvl="1"/>
            <a:r>
              <a:rPr lang="en-US" sz="1800" dirty="0"/>
              <a:t>A single (subgroup of) student(s) presenting a paper to the class.</a:t>
            </a:r>
          </a:p>
          <a:p>
            <a:r>
              <a:rPr lang="en-US" dirty="0">
                <a:solidFill>
                  <a:srgbClr val="00B050"/>
                </a:solidFill>
              </a:rPr>
              <a:t>Pro: </a:t>
            </a:r>
          </a:p>
          <a:p>
            <a:pPr lvl="1"/>
            <a:r>
              <a:rPr lang="en-US" dirty="0"/>
              <a:t>Easy division of labor </a:t>
            </a:r>
          </a:p>
          <a:p>
            <a:r>
              <a:rPr lang="en-US" dirty="0">
                <a:solidFill>
                  <a:srgbClr val="C00000"/>
                </a:solidFill>
              </a:rPr>
              <a:t>Cons: </a:t>
            </a:r>
          </a:p>
          <a:p>
            <a:pPr lvl="1"/>
            <a:r>
              <a:rPr lang="en-US" dirty="0"/>
              <a:t>Too much work for one person</a:t>
            </a:r>
          </a:p>
          <a:p>
            <a:pPr lvl="1"/>
            <a:r>
              <a:rPr lang="en-US" dirty="0"/>
              <a:t>Audience easy to disengage </a:t>
            </a:r>
          </a:p>
          <a:p>
            <a:pPr lvl="1"/>
            <a:endParaRPr lang="en-US" dirty="0">
              <a:solidFill>
                <a:srgbClr val="C00000"/>
              </a:solidFill>
            </a:endParaRPr>
          </a:p>
        </p:txBody>
      </p:sp>
      <p:sp>
        <p:nvSpPr>
          <p:cNvPr id="10" name="Rounded Rectangle 9">
            <a:extLst>
              <a:ext uri="{FF2B5EF4-FFF2-40B4-BE49-F238E27FC236}">
                <a16:creationId xmlns:a16="http://schemas.microsoft.com/office/drawing/2014/main" id="{85CC2A6E-C82C-25C3-4889-2B588B05AD70}"/>
              </a:ext>
            </a:extLst>
          </p:cNvPr>
          <p:cNvSpPr/>
          <p:nvPr/>
        </p:nvSpPr>
        <p:spPr>
          <a:xfrm>
            <a:off x="694592" y="3001169"/>
            <a:ext cx="3640015" cy="1793631"/>
          </a:xfrm>
          <a:prstGeom prst="roundRect">
            <a:avLst>
              <a:gd name="adj" fmla="val 7843"/>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Role: </a:t>
            </a:r>
            <a:r>
              <a:rPr lang="en-US" sz="2000" dirty="0"/>
              <a:t>Empiricist 👩🏽‍🔬</a:t>
            </a:r>
          </a:p>
          <a:p>
            <a:pPr algn="ctr"/>
            <a:endParaRPr lang="en-US" sz="1800" dirty="0"/>
          </a:p>
          <a:p>
            <a:r>
              <a:rPr lang="en-US" sz="1800" u="sng" dirty="0"/>
              <a:t>Implement</a:t>
            </a:r>
            <a:r>
              <a:rPr lang="en-US" sz="1800" dirty="0"/>
              <a:t> something related to the paper and your finding and code with the class. </a:t>
            </a:r>
          </a:p>
        </p:txBody>
      </p:sp>
      <p:pic>
        <p:nvPicPr>
          <p:cNvPr id="2" name="Picture 2">
            <a:extLst>
              <a:ext uri="{FF2B5EF4-FFF2-40B4-BE49-F238E27FC236}">
                <a16:creationId xmlns:a16="http://schemas.microsoft.com/office/drawing/2014/main" id="{77FF0D8F-BFFE-A0D0-EF57-F8762C6FE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299" y="0"/>
            <a:ext cx="2075739" cy="1370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8897AD1-7322-9B61-164B-D86635A03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64" y="0"/>
            <a:ext cx="2075738" cy="13700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857F445-0FE2-10BB-F3A9-D0A973DA2982}"/>
              </a:ext>
            </a:extLst>
          </p:cNvPr>
          <p:cNvSpPr>
            <a:spLocks noGrp="1"/>
          </p:cNvSpPr>
          <p:nvPr>
            <p:ph type="sldNum" sz="quarter" idx="12"/>
          </p:nvPr>
        </p:nvSpPr>
        <p:spPr/>
        <p:txBody>
          <a:bodyPr/>
          <a:lstStyle/>
          <a:p>
            <a:fld id="{494B4E53-BCCB-BE4E-A28A-722B6992CCD5}" type="slidenum">
              <a:rPr lang="en-US" smtClean="0"/>
              <a:t>45</a:t>
            </a:fld>
            <a:endParaRPr lang="en-US"/>
          </a:p>
        </p:txBody>
      </p:sp>
    </p:spTree>
    <p:extLst>
      <p:ext uri="{BB962C8B-B14F-4D97-AF65-F5344CB8AC3E}">
        <p14:creationId xmlns:p14="http://schemas.microsoft.com/office/powerpoint/2010/main" val="1081735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D3C603-C1FB-3142-8004-69CBE9914DFD}"/>
              </a:ext>
            </a:extLst>
          </p:cNvPr>
          <p:cNvSpPr>
            <a:spLocks noGrp="1"/>
          </p:cNvSpPr>
          <p:nvPr>
            <p:ph sz="half" idx="1"/>
          </p:nvPr>
        </p:nvSpPr>
        <p:spPr>
          <a:xfrm>
            <a:off x="228600" y="1370013"/>
            <a:ext cx="4572000" cy="3262312"/>
          </a:xfrm>
        </p:spPr>
        <p:txBody>
          <a:bodyPr>
            <a:normAutofit/>
          </a:bodyPr>
          <a:lstStyle/>
          <a:p>
            <a:r>
              <a:rPr lang="en-US" dirty="0">
                <a:solidFill>
                  <a:srgbClr val="0070C0"/>
                </a:solidFill>
              </a:rPr>
              <a:t>Role-based presentation </a:t>
            </a:r>
          </a:p>
          <a:p>
            <a:pPr lvl="1"/>
            <a:r>
              <a:rPr lang="en-US" sz="1800" dirty="0"/>
              <a:t>Many students </a:t>
            </a:r>
            <a:r>
              <a:rPr lang="en-US" sz="1800" b="1" dirty="0"/>
              <a:t>cooperatively</a:t>
            </a:r>
            <a:r>
              <a:rPr lang="en-US" sz="1800" dirty="0"/>
              <a:t> present a paper. </a:t>
            </a:r>
          </a:p>
          <a:p>
            <a:pPr lvl="1"/>
            <a:r>
              <a:rPr lang="en-US" sz="1800" dirty="0"/>
              <a:t>Each subgroup of students </a:t>
            </a:r>
            <a:br>
              <a:rPr lang="en-US" sz="1800" dirty="0"/>
            </a:br>
            <a:r>
              <a:rPr lang="en-US" sz="1800" dirty="0"/>
              <a:t>takes a specific </a:t>
            </a:r>
            <a:r>
              <a:rPr lang="en-US" sz="1800" b="1" dirty="0"/>
              <a:t>“role”</a:t>
            </a:r>
            <a:r>
              <a:rPr lang="en-US" sz="1800" dirty="0"/>
              <a:t>. </a:t>
            </a:r>
          </a:p>
          <a:p>
            <a:pPr marL="914400" lvl="2" indent="0">
              <a:buNone/>
            </a:pPr>
            <a:endParaRPr lang="en-US" dirty="0"/>
          </a:p>
          <a:p>
            <a:pPr marL="457200" lvl="1" indent="0">
              <a:buNone/>
            </a:pPr>
            <a:endParaRPr lang="en-US" sz="1800" dirty="0"/>
          </a:p>
        </p:txBody>
      </p:sp>
      <p:sp>
        <p:nvSpPr>
          <p:cNvPr id="6" name="Content Placeholder 5">
            <a:extLst>
              <a:ext uri="{FF2B5EF4-FFF2-40B4-BE49-F238E27FC236}">
                <a16:creationId xmlns:a16="http://schemas.microsoft.com/office/drawing/2014/main" id="{24FFCA7F-0A5A-2B2F-DE3C-7E061629CC44}"/>
              </a:ext>
            </a:extLst>
          </p:cNvPr>
          <p:cNvSpPr>
            <a:spLocks noGrp="1"/>
          </p:cNvSpPr>
          <p:nvPr>
            <p:ph sz="half" idx="2"/>
          </p:nvPr>
        </p:nvSpPr>
        <p:spPr>
          <a:xfrm>
            <a:off x="4862147" y="1370013"/>
            <a:ext cx="4171950" cy="3262312"/>
          </a:xfrm>
        </p:spPr>
        <p:txBody>
          <a:bodyPr>
            <a:normAutofit/>
          </a:bodyPr>
          <a:lstStyle/>
          <a:p>
            <a:r>
              <a:rPr lang="en-US" dirty="0">
                <a:solidFill>
                  <a:schemeClr val="accent1"/>
                </a:solidFill>
              </a:rPr>
              <a:t>One-to-Many presentations </a:t>
            </a:r>
          </a:p>
          <a:p>
            <a:pPr lvl="1"/>
            <a:r>
              <a:rPr lang="en-US" sz="1800" dirty="0"/>
              <a:t>A single (subgroup of) student(s) presenting a paper to the class.</a:t>
            </a:r>
          </a:p>
          <a:p>
            <a:r>
              <a:rPr lang="en-US" dirty="0">
                <a:solidFill>
                  <a:srgbClr val="00B050"/>
                </a:solidFill>
              </a:rPr>
              <a:t>Pro: </a:t>
            </a:r>
          </a:p>
          <a:p>
            <a:pPr lvl="1"/>
            <a:r>
              <a:rPr lang="en-US" dirty="0"/>
              <a:t>Easy division of labor </a:t>
            </a:r>
          </a:p>
          <a:p>
            <a:r>
              <a:rPr lang="en-US" dirty="0">
                <a:solidFill>
                  <a:srgbClr val="C00000"/>
                </a:solidFill>
              </a:rPr>
              <a:t>Cons: </a:t>
            </a:r>
          </a:p>
          <a:p>
            <a:pPr lvl="1"/>
            <a:r>
              <a:rPr lang="en-US" dirty="0"/>
              <a:t>Too much work for one person</a:t>
            </a:r>
          </a:p>
          <a:p>
            <a:pPr lvl="1"/>
            <a:r>
              <a:rPr lang="en-US" dirty="0"/>
              <a:t>Audience easy to disengage </a:t>
            </a:r>
          </a:p>
          <a:p>
            <a:pPr lvl="1"/>
            <a:endParaRPr lang="en-US" dirty="0">
              <a:solidFill>
                <a:srgbClr val="C00000"/>
              </a:solidFill>
            </a:endParaRPr>
          </a:p>
        </p:txBody>
      </p:sp>
      <p:sp>
        <p:nvSpPr>
          <p:cNvPr id="10" name="Rounded Rectangle 9">
            <a:extLst>
              <a:ext uri="{FF2B5EF4-FFF2-40B4-BE49-F238E27FC236}">
                <a16:creationId xmlns:a16="http://schemas.microsoft.com/office/drawing/2014/main" id="{85CC2A6E-C82C-25C3-4889-2B588B05AD70}"/>
              </a:ext>
            </a:extLst>
          </p:cNvPr>
          <p:cNvSpPr/>
          <p:nvPr/>
        </p:nvSpPr>
        <p:spPr>
          <a:xfrm>
            <a:off x="694592" y="3001169"/>
            <a:ext cx="3640015" cy="1793631"/>
          </a:xfrm>
          <a:prstGeom prst="roundRect">
            <a:avLst>
              <a:gd name="adj" fmla="val 7843"/>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Role: </a:t>
            </a:r>
            <a:r>
              <a:rPr lang="en-US" sz="2000" dirty="0"/>
              <a:t>Archaeologist 🏺</a:t>
            </a:r>
            <a:br>
              <a:rPr lang="en-US" sz="2000" dirty="0"/>
            </a:br>
            <a:endParaRPr lang="en-US" sz="1800" dirty="0"/>
          </a:p>
          <a:p>
            <a:r>
              <a:rPr lang="en-US" sz="1800" dirty="0"/>
              <a:t>Determine the [prior and recent] </a:t>
            </a:r>
            <a:r>
              <a:rPr lang="en-US" sz="1800" u="sng" dirty="0"/>
              <a:t>literature</a:t>
            </a:r>
            <a:r>
              <a:rPr lang="en-US" sz="1800" dirty="0"/>
              <a:t> that inspired and was inspired by this work. </a:t>
            </a:r>
          </a:p>
        </p:txBody>
      </p:sp>
      <p:pic>
        <p:nvPicPr>
          <p:cNvPr id="2" name="Picture 2">
            <a:extLst>
              <a:ext uri="{FF2B5EF4-FFF2-40B4-BE49-F238E27FC236}">
                <a16:creationId xmlns:a16="http://schemas.microsoft.com/office/drawing/2014/main" id="{7817FFA8-6D30-E380-C390-60526C99C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299" y="0"/>
            <a:ext cx="2075739" cy="1370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90058E4-60BB-69E6-ABA2-C1D384650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64" y="0"/>
            <a:ext cx="2075738" cy="13700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F4A5504-FF36-E7B6-1E4B-A0A89799AEB3}"/>
              </a:ext>
            </a:extLst>
          </p:cNvPr>
          <p:cNvSpPr>
            <a:spLocks noGrp="1"/>
          </p:cNvSpPr>
          <p:nvPr>
            <p:ph type="sldNum" sz="quarter" idx="12"/>
          </p:nvPr>
        </p:nvSpPr>
        <p:spPr/>
        <p:txBody>
          <a:bodyPr/>
          <a:lstStyle/>
          <a:p>
            <a:fld id="{494B4E53-BCCB-BE4E-A28A-722B6992CCD5}" type="slidenum">
              <a:rPr lang="en-US" smtClean="0"/>
              <a:t>46</a:t>
            </a:fld>
            <a:endParaRPr lang="en-US"/>
          </a:p>
        </p:txBody>
      </p:sp>
    </p:spTree>
    <p:extLst>
      <p:ext uri="{BB962C8B-B14F-4D97-AF65-F5344CB8AC3E}">
        <p14:creationId xmlns:p14="http://schemas.microsoft.com/office/powerpoint/2010/main" val="31989063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D3C603-C1FB-3142-8004-69CBE9914DFD}"/>
              </a:ext>
            </a:extLst>
          </p:cNvPr>
          <p:cNvSpPr>
            <a:spLocks noGrp="1"/>
          </p:cNvSpPr>
          <p:nvPr>
            <p:ph sz="half" idx="1"/>
          </p:nvPr>
        </p:nvSpPr>
        <p:spPr>
          <a:xfrm>
            <a:off x="228600" y="1370013"/>
            <a:ext cx="4572000" cy="3262312"/>
          </a:xfrm>
        </p:spPr>
        <p:txBody>
          <a:bodyPr>
            <a:normAutofit/>
          </a:bodyPr>
          <a:lstStyle/>
          <a:p>
            <a:r>
              <a:rPr lang="en-US" dirty="0">
                <a:solidFill>
                  <a:srgbClr val="0070C0"/>
                </a:solidFill>
              </a:rPr>
              <a:t>Role-based presentation </a:t>
            </a:r>
          </a:p>
          <a:p>
            <a:pPr lvl="1"/>
            <a:r>
              <a:rPr lang="en-US" sz="1800" dirty="0"/>
              <a:t>Many students </a:t>
            </a:r>
            <a:r>
              <a:rPr lang="en-US" sz="1800" b="1" dirty="0"/>
              <a:t>cooperatively</a:t>
            </a:r>
            <a:r>
              <a:rPr lang="en-US" sz="1800" dirty="0"/>
              <a:t> present a paper. </a:t>
            </a:r>
          </a:p>
          <a:p>
            <a:pPr lvl="1"/>
            <a:r>
              <a:rPr lang="en-US" sz="1800" dirty="0"/>
              <a:t>Each subgroup of students </a:t>
            </a:r>
            <a:br>
              <a:rPr lang="en-US" sz="1800" dirty="0"/>
            </a:br>
            <a:r>
              <a:rPr lang="en-US" sz="1800" dirty="0"/>
              <a:t>takes a specific </a:t>
            </a:r>
            <a:r>
              <a:rPr lang="en-US" sz="1800" b="1" dirty="0"/>
              <a:t>“role”</a:t>
            </a:r>
            <a:r>
              <a:rPr lang="en-US" sz="1800" dirty="0"/>
              <a:t>. </a:t>
            </a:r>
          </a:p>
          <a:p>
            <a:pPr marL="914400" lvl="2" indent="0">
              <a:buNone/>
            </a:pPr>
            <a:endParaRPr lang="en-US" dirty="0"/>
          </a:p>
          <a:p>
            <a:pPr marL="457200" lvl="1" indent="0">
              <a:buNone/>
            </a:pPr>
            <a:endParaRPr lang="en-US" sz="1800" dirty="0"/>
          </a:p>
        </p:txBody>
      </p:sp>
      <p:sp>
        <p:nvSpPr>
          <p:cNvPr id="6" name="Content Placeholder 5">
            <a:extLst>
              <a:ext uri="{FF2B5EF4-FFF2-40B4-BE49-F238E27FC236}">
                <a16:creationId xmlns:a16="http://schemas.microsoft.com/office/drawing/2014/main" id="{24FFCA7F-0A5A-2B2F-DE3C-7E061629CC44}"/>
              </a:ext>
            </a:extLst>
          </p:cNvPr>
          <p:cNvSpPr>
            <a:spLocks noGrp="1"/>
          </p:cNvSpPr>
          <p:nvPr>
            <p:ph sz="half" idx="2"/>
          </p:nvPr>
        </p:nvSpPr>
        <p:spPr>
          <a:xfrm>
            <a:off x="4862147" y="1370013"/>
            <a:ext cx="4171950" cy="3262312"/>
          </a:xfrm>
        </p:spPr>
        <p:txBody>
          <a:bodyPr>
            <a:normAutofit/>
          </a:bodyPr>
          <a:lstStyle/>
          <a:p>
            <a:r>
              <a:rPr lang="en-US" dirty="0">
                <a:solidFill>
                  <a:schemeClr val="accent1"/>
                </a:solidFill>
              </a:rPr>
              <a:t>One-to-Many presentations </a:t>
            </a:r>
          </a:p>
          <a:p>
            <a:pPr lvl="1"/>
            <a:r>
              <a:rPr lang="en-US" sz="1800" dirty="0"/>
              <a:t>A single (subgroup of) student(s) presenting a paper to the class.</a:t>
            </a:r>
          </a:p>
          <a:p>
            <a:r>
              <a:rPr lang="en-US" dirty="0">
                <a:solidFill>
                  <a:srgbClr val="00B050"/>
                </a:solidFill>
              </a:rPr>
              <a:t>Pro: </a:t>
            </a:r>
          </a:p>
          <a:p>
            <a:pPr lvl="1"/>
            <a:r>
              <a:rPr lang="en-US" dirty="0"/>
              <a:t>Easy division of labor </a:t>
            </a:r>
          </a:p>
          <a:p>
            <a:r>
              <a:rPr lang="en-US" dirty="0">
                <a:solidFill>
                  <a:srgbClr val="C00000"/>
                </a:solidFill>
              </a:rPr>
              <a:t>Cons: </a:t>
            </a:r>
          </a:p>
          <a:p>
            <a:pPr lvl="1"/>
            <a:r>
              <a:rPr lang="en-US" dirty="0"/>
              <a:t>Too much work for one person</a:t>
            </a:r>
          </a:p>
          <a:p>
            <a:pPr lvl="1"/>
            <a:r>
              <a:rPr lang="en-US" dirty="0"/>
              <a:t>Audience easy to disengage </a:t>
            </a:r>
          </a:p>
          <a:p>
            <a:pPr lvl="1"/>
            <a:endParaRPr lang="en-US" dirty="0">
              <a:solidFill>
                <a:srgbClr val="C00000"/>
              </a:solidFill>
            </a:endParaRPr>
          </a:p>
        </p:txBody>
      </p:sp>
      <p:pic>
        <p:nvPicPr>
          <p:cNvPr id="1026" name="Picture 2">
            <a:extLst>
              <a:ext uri="{FF2B5EF4-FFF2-40B4-BE49-F238E27FC236}">
                <a16:creationId xmlns:a16="http://schemas.microsoft.com/office/drawing/2014/main" id="{7610F9EB-8D41-8E05-68D2-AA65F6006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299" y="0"/>
            <a:ext cx="2075739" cy="13700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9705CFA-C545-ACBE-800E-EA680E759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64" y="0"/>
            <a:ext cx="2075738" cy="137001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85CC2A6E-C82C-25C3-4889-2B588B05AD70}"/>
              </a:ext>
            </a:extLst>
          </p:cNvPr>
          <p:cNvSpPr/>
          <p:nvPr/>
        </p:nvSpPr>
        <p:spPr>
          <a:xfrm>
            <a:off x="694592" y="3001169"/>
            <a:ext cx="3640015" cy="1793631"/>
          </a:xfrm>
          <a:prstGeom prst="roundRect">
            <a:avLst>
              <a:gd name="adj" fmla="val 7843"/>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Role: </a:t>
            </a:r>
            <a:r>
              <a:rPr lang="en-US" sz="2000" dirty="0"/>
              <a:t>Visionary 🔭</a:t>
            </a:r>
          </a:p>
          <a:p>
            <a:pPr algn="ctr"/>
            <a:endParaRPr lang="en-US" sz="1800" dirty="0"/>
          </a:p>
          <a:p>
            <a:r>
              <a:rPr lang="en-US" sz="1800" dirty="0"/>
              <a:t>Propose an imaginary </a:t>
            </a:r>
            <a:r>
              <a:rPr lang="en-US" sz="1800" u="sng" dirty="0"/>
              <a:t>follow-up</a:t>
            </a:r>
            <a:r>
              <a:rPr lang="en-US" sz="1800" dirty="0"/>
              <a:t> -- research project or  a new application. </a:t>
            </a:r>
          </a:p>
        </p:txBody>
      </p:sp>
      <p:sp>
        <p:nvSpPr>
          <p:cNvPr id="2" name="Slide Number Placeholder 1">
            <a:extLst>
              <a:ext uri="{FF2B5EF4-FFF2-40B4-BE49-F238E27FC236}">
                <a16:creationId xmlns:a16="http://schemas.microsoft.com/office/drawing/2014/main" id="{E4A93484-07B4-31BB-FB79-8FBC71ED3DB4}"/>
              </a:ext>
            </a:extLst>
          </p:cNvPr>
          <p:cNvSpPr>
            <a:spLocks noGrp="1"/>
          </p:cNvSpPr>
          <p:nvPr>
            <p:ph type="sldNum" sz="quarter" idx="12"/>
          </p:nvPr>
        </p:nvSpPr>
        <p:spPr/>
        <p:txBody>
          <a:bodyPr/>
          <a:lstStyle/>
          <a:p>
            <a:fld id="{494B4E53-BCCB-BE4E-A28A-722B6992CCD5}" type="slidenum">
              <a:rPr lang="en-US" smtClean="0"/>
              <a:t>47</a:t>
            </a:fld>
            <a:endParaRPr lang="en-US"/>
          </a:p>
        </p:txBody>
      </p:sp>
    </p:spTree>
    <p:extLst>
      <p:ext uri="{BB962C8B-B14F-4D97-AF65-F5344CB8AC3E}">
        <p14:creationId xmlns:p14="http://schemas.microsoft.com/office/powerpoint/2010/main" val="38485659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D3C603-C1FB-3142-8004-69CBE9914DFD}"/>
              </a:ext>
            </a:extLst>
          </p:cNvPr>
          <p:cNvSpPr>
            <a:spLocks noGrp="1"/>
          </p:cNvSpPr>
          <p:nvPr>
            <p:ph sz="half" idx="1"/>
          </p:nvPr>
        </p:nvSpPr>
        <p:spPr>
          <a:xfrm>
            <a:off x="228600" y="1370013"/>
            <a:ext cx="4572000" cy="3262312"/>
          </a:xfrm>
        </p:spPr>
        <p:txBody>
          <a:bodyPr>
            <a:normAutofit/>
          </a:bodyPr>
          <a:lstStyle/>
          <a:p>
            <a:r>
              <a:rPr lang="en-US" dirty="0">
                <a:solidFill>
                  <a:srgbClr val="0070C0"/>
                </a:solidFill>
              </a:rPr>
              <a:t>Role-based presentation </a:t>
            </a:r>
          </a:p>
          <a:p>
            <a:pPr lvl="1"/>
            <a:r>
              <a:rPr lang="en-US" sz="1800" dirty="0"/>
              <a:t>Many students </a:t>
            </a:r>
            <a:r>
              <a:rPr lang="en-US" sz="1800" b="1" dirty="0"/>
              <a:t>cooperatively</a:t>
            </a:r>
            <a:r>
              <a:rPr lang="en-US" sz="1800" dirty="0"/>
              <a:t> present a paper. </a:t>
            </a:r>
          </a:p>
          <a:p>
            <a:pPr lvl="1"/>
            <a:r>
              <a:rPr lang="en-US" sz="1800" dirty="0"/>
              <a:t>Each subgroup of students </a:t>
            </a:r>
            <a:br>
              <a:rPr lang="en-US" sz="1800" dirty="0"/>
            </a:br>
            <a:r>
              <a:rPr lang="en-US" sz="1800" dirty="0"/>
              <a:t>takes a specific </a:t>
            </a:r>
            <a:r>
              <a:rPr lang="en-US" sz="1800" b="1" dirty="0"/>
              <a:t>“role”</a:t>
            </a:r>
            <a:r>
              <a:rPr lang="en-US" sz="1800" dirty="0"/>
              <a:t>. </a:t>
            </a:r>
          </a:p>
          <a:p>
            <a:pPr lvl="1"/>
            <a:r>
              <a:rPr lang="en-US" sz="1800" dirty="0"/>
              <a:t>Students </a:t>
            </a:r>
            <a:r>
              <a:rPr lang="en-US" sz="1800" b="1" dirty="0"/>
              <a:t>rotate </a:t>
            </a:r>
            <a:r>
              <a:rPr lang="en-US" sz="1800" dirty="0"/>
              <a:t>“roles” each week.  </a:t>
            </a:r>
          </a:p>
        </p:txBody>
      </p:sp>
      <p:sp>
        <p:nvSpPr>
          <p:cNvPr id="6" name="Content Placeholder 5">
            <a:extLst>
              <a:ext uri="{FF2B5EF4-FFF2-40B4-BE49-F238E27FC236}">
                <a16:creationId xmlns:a16="http://schemas.microsoft.com/office/drawing/2014/main" id="{24FFCA7F-0A5A-2B2F-DE3C-7E061629CC44}"/>
              </a:ext>
            </a:extLst>
          </p:cNvPr>
          <p:cNvSpPr>
            <a:spLocks noGrp="1"/>
          </p:cNvSpPr>
          <p:nvPr>
            <p:ph sz="half" idx="2"/>
          </p:nvPr>
        </p:nvSpPr>
        <p:spPr>
          <a:xfrm>
            <a:off x="4862147" y="1370013"/>
            <a:ext cx="4171950" cy="3262312"/>
          </a:xfrm>
        </p:spPr>
        <p:txBody>
          <a:bodyPr>
            <a:normAutofit/>
          </a:bodyPr>
          <a:lstStyle/>
          <a:p>
            <a:r>
              <a:rPr lang="en-US" dirty="0">
                <a:solidFill>
                  <a:schemeClr val="accent1"/>
                </a:solidFill>
              </a:rPr>
              <a:t>One-to-Many presentations </a:t>
            </a:r>
          </a:p>
          <a:p>
            <a:pPr lvl="1"/>
            <a:r>
              <a:rPr lang="en-US" sz="1800" dirty="0"/>
              <a:t>A single (subgroup of) student(s) presenting a paper to the class.</a:t>
            </a:r>
          </a:p>
          <a:p>
            <a:r>
              <a:rPr lang="en-US" dirty="0">
                <a:solidFill>
                  <a:srgbClr val="00B050"/>
                </a:solidFill>
              </a:rPr>
              <a:t>Pro: </a:t>
            </a:r>
          </a:p>
          <a:p>
            <a:pPr lvl="1"/>
            <a:r>
              <a:rPr lang="en-US" dirty="0"/>
              <a:t>Easy division of labor </a:t>
            </a:r>
          </a:p>
          <a:p>
            <a:r>
              <a:rPr lang="en-US" dirty="0">
                <a:solidFill>
                  <a:srgbClr val="C00000"/>
                </a:solidFill>
              </a:rPr>
              <a:t>Cons: </a:t>
            </a:r>
          </a:p>
          <a:p>
            <a:pPr lvl="1"/>
            <a:r>
              <a:rPr lang="en-US" dirty="0"/>
              <a:t>Too much work for one person</a:t>
            </a:r>
          </a:p>
          <a:p>
            <a:pPr lvl="1"/>
            <a:r>
              <a:rPr lang="en-US" dirty="0"/>
              <a:t>Audience easy to disengage </a:t>
            </a:r>
          </a:p>
          <a:p>
            <a:pPr lvl="1"/>
            <a:endParaRPr lang="en-US" dirty="0">
              <a:solidFill>
                <a:srgbClr val="C00000"/>
              </a:solidFill>
            </a:endParaRPr>
          </a:p>
        </p:txBody>
      </p:sp>
      <p:pic>
        <p:nvPicPr>
          <p:cNvPr id="2" name="Picture 2">
            <a:extLst>
              <a:ext uri="{FF2B5EF4-FFF2-40B4-BE49-F238E27FC236}">
                <a16:creationId xmlns:a16="http://schemas.microsoft.com/office/drawing/2014/main" id="{CD8B5DB6-2075-F11E-FDB3-FA0D1B934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299" y="0"/>
            <a:ext cx="2075739" cy="1370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9FB29AC-8D30-E436-5381-2588CBB5B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64" y="0"/>
            <a:ext cx="2075738" cy="13700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BD2D970-00B6-1CC4-7AFE-CEEBEABE8408}"/>
              </a:ext>
            </a:extLst>
          </p:cNvPr>
          <p:cNvSpPr>
            <a:spLocks noGrp="1"/>
          </p:cNvSpPr>
          <p:nvPr>
            <p:ph type="sldNum" sz="quarter" idx="12"/>
          </p:nvPr>
        </p:nvSpPr>
        <p:spPr/>
        <p:txBody>
          <a:bodyPr/>
          <a:lstStyle/>
          <a:p>
            <a:fld id="{494B4E53-BCCB-BE4E-A28A-722B6992CCD5}" type="slidenum">
              <a:rPr lang="en-US" smtClean="0"/>
              <a:t>48</a:t>
            </a:fld>
            <a:endParaRPr lang="en-US"/>
          </a:p>
        </p:txBody>
      </p:sp>
    </p:spTree>
    <p:extLst>
      <p:ext uri="{BB962C8B-B14F-4D97-AF65-F5344CB8AC3E}">
        <p14:creationId xmlns:p14="http://schemas.microsoft.com/office/powerpoint/2010/main" val="151779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D3C603-C1FB-3142-8004-69CBE9914DFD}"/>
              </a:ext>
            </a:extLst>
          </p:cNvPr>
          <p:cNvSpPr>
            <a:spLocks noGrp="1"/>
          </p:cNvSpPr>
          <p:nvPr>
            <p:ph sz="half" idx="1"/>
          </p:nvPr>
        </p:nvSpPr>
        <p:spPr>
          <a:xfrm>
            <a:off x="228600" y="1370013"/>
            <a:ext cx="4572000" cy="3262312"/>
          </a:xfrm>
        </p:spPr>
        <p:txBody>
          <a:bodyPr>
            <a:normAutofit fontScale="92500" lnSpcReduction="10000"/>
          </a:bodyPr>
          <a:lstStyle/>
          <a:p>
            <a:r>
              <a:rPr lang="en-US" dirty="0">
                <a:solidFill>
                  <a:srgbClr val="0070C0"/>
                </a:solidFill>
              </a:rPr>
              <a:t>Role-based presentation </a:t>
            </a:r>
          </a:p>
          <a:p>
            <a:pPr lvl="1"/>
            <a:r>
              <a:rPr lang="en-US" sz="1800" dirty="0"/>
              <a:t>Many students </a:t>
            </a:r>
            <a:r>
              <a:rPr lang="en-US" sz="1800" b="1" dirty="0"/>
              <a:t>cooperatively</a:t>
            </a:r>
            <a:r>
              <a:rPr lang="en-US" sz="1800" dirty="0"/>
              <a:t> present a paper. </a:t>
            </a:r>
          </a:p>
          <a:p>
            <a:r>
              <a:rPr lang="en-US" dirty="0">
                <a:solidFill>
                  <a:srgbClr val="00B050"/>
                </a:solidFill>
              </a:rPr>
              <a:t>Pro: </a:t>
            </a:r>
          </a:p>
          <a:p>
            <a:pPr lvl="1"/>
            <a:r>
              <a:rPr lang="en-US" dirty="0"/>
              <a:t>More engagement </a:t>
            </a:r>
          </a:p>
          <a:p>
            <a:pPr lvl="1"/>
            <a:r>
              <a:rPr lang="en-US" dirty="0"/>
              <a:t>Distributed and less workload</a:t>
            </a:r>
          </a:p>
          <a:p>
            <a:pPr lvl="1"/>
            <a:r>
              <a:rPr lang="en-US" dirty="0"/>
              <a:t>Present more frequently (once a week) 😭</a:t>
            </a:r>
          </a:p>
          <a:p>
            <a:r>
              <a:rPr lang="en-US" dirty="0">
                <a:solidFill>
                  <a:srgbClr val="C00000"/>
                </a:solidFill>
              </a:rPr>
              <a:t>Cons: </a:t>
            </a:r>
          </a:p>
          <a:p>
            <a:pPr lvl="1"/>
            <a:r>
              <a:rPr lang="en-US" sz="1800" dirty="0"/>
              <a:t>Need to manage role assignment </a:t>
            </a:r>
          </a:p>
        </p:txBody>
      </p:sp>
      <p:sp>
        <p:nvSpPr>
          <p:cNvPr id="6" name="Content Placeholder 5">
            <a:extLst>
              <a:ext uri="{FF2B5EF4-FFF2-40B4-BE49-F238E27FC236}">
                <a16:creationId xmlns:a16="http://schemas.microsoft.com/office/drawing/2014/main" id="{24FFCA7F-0A5A-2B2F-DE3C-7E061629CC44}"/>
              </a:ext>
            </a:extLst>
          </p:cNvPr>
          <p:cNvSpPr>
            <a:spLocks noGrp="1"/>
          </p:cNvSpPr>
          <p:nvPr>
            <p:ph sz="half" idx="2"/>
          </p:nvPr>
        </p:nvSpPr>
        <p:spPr>
          <a:xfrm>
            <a:off x="4862147" y="1370013"/>
            <a:ext cx="4171950" cy="3262312"/>
          </a:xfrm>
        </p:spPr>
        <p:txBody>
          <a:bodyPr>
            <a:normAutofit fontScale="92500" lnSpcReduction="10000"/>
          </a:bodyPr>
          <a:lstStyle/>
          <a:p>
            <a:r>
              <a:rPr lang="en-US" dirty="0">
                <a:solidFill>
                  <a:schemeClr val="accent1"/>
                </a:solidFill>
              </a:rPr>
              <a:t>One-to-Many presentations </a:t>
            </a:r>
          </a:p>
          <a:p>
            <a:pPr lvl="1"/>
            <a:r>
              <a:rPr lang="en-US" sz="1800" dirty="0"/>
              <a:t>A single (subgroup of) student(s) presenting a paper to the class.</a:t>
            </a:r>
          </a:p>
          <a:p>
            <a:r>
              <a:rPr lang="en-US" dirty="0">
                <a:solidFill>
                  <a:srgbClr val="00B050"/>
                </a:solidFill>
              </a:rPr>
              <a:t>Pro: </a:t>
            </a:r>
          </a:p>
          <a:p>
            <a:pPr lvl="1"/>
            <a:r>
              <a:rPr lang="en-US" dirty="0"/>
              <a:t>Easy division of labor </a:t>
            </a:r>
          </a:p>
          <a:p>
            <a:r>
              <a:rPr lang="en-US" dirty="0">
                <a:solidFill>
                  <a:srgbClr val="C00000"/>
                </a:solidFill>
              </a:rPr>
              <a:t>Cons: </a:t>
            </a:r>
          </a:p>
          <a:p>
            <a:pPr lvl="1"/>
            <a:r>
              <a:rPr lang="en-US" sz="1800" dirty="0"/>
              <a:t>Too much work for one person</a:t>
            </a:r>
          </a:p>
          <a:p>
            <a:pPr lvl="1"/>
            <a:r>
              <a:rPr lang="en-US" sz="1800" dirty="0"/>
              <a:t>Audience easy to disengage </a:t>
            </a:r>
          </a:p>
          <a:p>
            <a:pPr lvl="1"/>
            <a:r>
              <a:rPr lang="en-US" sz="1800" dirty="0"/>
              <a:t>Present a 1-2 times only. </a:t>
            </a:r>
          </a:p>
        </p:txBody>
      </p:sp>
      <p:pic>
        <p:nvPicPr>
          <p:cNvPr id="2" name="Picture 2">
            <a:extLst>
              <a:ext uri="{FF2B5EF4-FFF2-40B4-BE49-F238E27FC236}">
                <a16:creationId xmlns:a16="http://schemas.microsoft.com/office/drawing/2014/main" id="{701860FD-1892-3097-895D-8CA9852D1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299" y="0"/>
            <a:ext cx="2075739" cy="1370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C2C8E730-5052-F36D-96B3-C20372B21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964" y="0"/>
            <a:ext cx="2075738" cy="13700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CA9FB6FE-D4B5-8A53-C797-4632C540D999}"/>
              </a:ext>
            </a:extLst>
          </p:cNvPr>
          <p:cNvSpPr>
            <a:spLocks noGrp="1"/>
          </p:cNvSpPr>
          <p:nvPr>
            <p:ph type="sldNum" sz="quarter" idx="12"/>
          </p:nvPr>
        </p:nvSpPr>
        <p:spPr/>
        <p:txBody>
          <a:bodyPr/>
          <a:lstStyle/>
          <a:p>
            <a:fld id="{494B4E53-BCCB-BE4E-A28A-722B6992CCD5}" type="slidenum">
              <a:rPr lang="en-US" smtClean="0"/>
              <a:t>49</a:t>
            </a:fld>
            <a:endParaRPr lang="en-US"/>
          </a:p>
        </p:txBody>
      </p:sp>
    </p:spTree>
    <p:extLst>
      <p:ext uri="{BB962C8B-B14F-4D97-AF65-F5344CB8AC3E}">
        <p14:creationId xmlns:p14="http://schemas.microsoft.com/office/powerpoint/2010/main" val="88620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r="42188" b="7441"/>
          <a:stretch/>
        </p:blipFill>
        <p:spPr>
          <a:xfrm>
            <a:off x="810882" y="1322362"/>
            <a:ext cx="3552531" cy="3076625"/>
          </a:xfrm>
          <a:prstGeom prst="rect">
            <a:avLst/>
          </a:prstGeom>
          <a:noFill/>
          <a:ln>
            <a:noFill/>
          </a:ln>
        </p:spPr>
      </p:pic>
      <p:sp>
        <p:nvSpPr>
          <p:cNvPr id="4" name="Slide Number Placeholder 3">
            <a:extLst>
              <a:ext uri="{FF2B5EF4-FFF2-40B4-BE49-F238E27FC236}">
                <a16:creationId xmlns:a16="http://schemas.microsoft.com/office/drawing/2014/main" id="{48AB5459-7E11-9AC3-2B86-D6CD18703A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2823170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A263-4FFD-E4F1-3A0D-5492AA2ADE66}"/>
              </a:ext>
            </a:extLst>
          </p:cNvPr>
          <p:cNvSpPr>
            <a:spLocks noGrp="1"/>
          </p:cNvSpPr>
          <p:nvPr>
            <p:ph type="title"/>
          </p:nvPr>
        </p:nvSpPr>
        <p:spPr/>
        <p:txBody>
          <a:bodyPr/>
          <a:lstStyle/>
          <a:p>
            <a:r>
              <a:rPr lang="en-US" dirty="0"/>
              <a:t>Role-Based Presentation</a:t>
            </a:r>
          </a:p>
        </p:txBody>
      </p:sp>
      <p:sp>
        <p:nvSpPr>
          <p:cNvPr id="5" name="Content Placeholder 4">
            <a:extLst>
              <a:ext uri="{FF2B5EF4-FFF2-40B4-BE49-F238E27FC236}">
                <a16:creationId xmlns:a16="http://schemas.microsoft.com/office/drawing/2014/main" id="{87E76A5A-1F9A-B0A8-F41D-9A8B3D36E1F4}"/>
              </a:ext>
            </a:extLst>
          </p:cNvPr>
          <p:cNvSpPr>
            <a:spLocks noGrp="1"/>
          </p:cNvSpPr>
          <p:nvPr>
            <p:ph idx="1"/>
          </p:nvPr>
        </p:nvSpPr>
        <p:spPr/>
        <p:txBody>
          <a:bodyPr/>
          <a:lstStyle/>
          <a:p>
            <a:r>
              <a:rPr lang="en-US" dirty="0"/>
              <a:t>You will be split into two halves: </a:t>
            </a:r>
          </a:p>
          <a:p>
            <a:pPr lvl="1"/>
            <a:r>
              <a:rPr lang="en-US" dirty="0"/>
              <a:t>One half presenting on </a:t>
            </a:r>
            <a:r>
              <a:rPr lang="en-US" b="1" dirty="0">
                <a:solidFill>
                  <a:srgbClr val="C00000"/>
                </a:solidFill>
              </a:rPr>
              <a:t>Tuesdays </a:t>
            </a:r>
            <a:r>
              <a:rPr lang="en-US" dirty="0"/>
              <a:t>and the other on </a:t>
            </a:r>
            <a:r>
              <a:rPr lang="en-US" b="1" dirty="0">
                <a:solidFill>
                  <a:srgbClr val="C00000"/>
                </a:solidFill>
              </a:rPr>
              <a:t>Thursdays</a:t>
            </a:r>
            <a:r>
              <a:rPr lang="en-US" dirty="0"/>
              <a:t>.</a:t>
            </a:r>
          </a:p>
          <a:p>
            <a:r>
              <a:rPr lang="en-US" dirty="0"/>
              <a:t>Each member of the presenting half will be given a random role every week. </a:t>
            </a:r>
          </a:p>
          <a:p>
            <a:r>
              <a:rPr lang="en-US" dirty="0"/>
              <a:t>Each role has a time budget: </a:t>
            </a:r>
          </a:p>
          <a:p>
            <a:pPr lvl="1"/>
            <a:r>
              <a:rPr lang="en-US" dirty="0"/>
              <a:t>18 mins for Stakeholder ✍️</a:t>
            </a:r>
          </a:p>
          <a:p>
            <a:pPr lvl="1"/>
            <a:r>
              <a:rPr lang="en-US" dirty="0"/>
              <a:t>12 mins for the rest of the roles </a:t>
            </a:r>
          </a:p>
          <a:p>
            <a:endParaRPr lang="en-US" dirty="0"/>
          </a:p>
        </p:txBody>
      </p:sp>
      <p:sp>
        <p:nvSpPr>
          <p:cNvPr id="3" name="Slide Number Placeholder 2">
            <a:extLst>
              <a:ext uri="{FF2B5EF4-FFF2-40B4-BE49-F238E27FC236}">
                <a16:creationId xmlns:a16="http://schemas.microsoft.com/office/drawing/2014/main" id="{4A74AE15-9108-D44A-2A3B-3B64FCE08485}"/>
              </a:ext>
            </a:extLst>
          </p:cNvPr>
          <p:cNvSpPr>
            <a:spLocks noGrp="1"/>
          </p:cNvSpPr>
          <p:nvPr>
            <p:ph type="sldNum" sz="quarter" idx="12"/>
          </p:nvPr>
        </p:nvSpPr>
        <p:spPr/>
        <p:txBody>
          <a:bodyPr/>
          <a:lstStyle/>
          <a:p>
            <a:fld id="{494B4E53-BCCB-BE4E-A28A-722B6992CCD5}" type="slidenum">
              <a:rPr lang="en-US" smtClean="0"/>
              <a:t>50</a:t>
            </a:fld>
            <a:endParaRPr lang="en-US"/>
          </a:p>
        </p:txBody>
      </p:sp>
    </p:spTree>
    <p:extLst>
      <p:ext uri="{BB962C8B-B14F-4D97-AF65-F5344CB8AC3E}">
        <p14:creationId xmlns:p14="http://schemas.microsoft.com/office/powerpoint/2010/main" val="17270075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B60D-6112-31DB-5F6E-4A1AAA116826}"/>
              </a:ext>
            </a:extLst>
          </p:cNvPr>
          <p:cNvSpPr>
            <a:spLocks noGrp="1"/>
          </p:cNvSpPr>
          <p:nvPr>
            <p:ph type="title"/>
          </p:nvPr>
        </p:nvSpPr>
        <p:spPr/>
        <p:txBody>
          <a:bodyPr/>
          <a:lstStyle/>
          <a:p>
            <a:r>
              <a:rPr lang="en-US" dirty="0"/>
              <a:t>Questions so far?</a:t>
            </a:r>
          </a:p>
        </p:txBody>
      </p:sp>
      <p:sp>
        <p:nvSpPr>
          <p:cNvPr id="3" name="Slide Number Placeholder 2">
            <a:extLst>
              <a:ext uri="{FF2B5EF4-FFF2-40B4-BE49-F238E27FC236}">
                <a16:creationId xmlns:a16="http://schemas.microsoft.com/office/drawing/2014/main" id="{46C762F0-158E-91F9-EE3F-5BE459F0C2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1516944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7E6A-6BDF-8DC6-1AB9-7F503A6255FA}"/>
              </a:ext>
            </a:extLst>
          </p:cNvPr>
          <p:cNvSpPr>
            <a:spLocks noGrp="1"/>
          </p:cNvSpPr>
          <p:nvPr>
            <p:ph type="title"/>
          </p:nvPr>
        </p:nvSpPr>
        <p:spPr/>
        <p:txBody>
          <a:bodyPr/>
          <a:lstStyle/>
          <a:p>
            <a:r>
              <a:rPr lang="en-US" dirty="0"/>
              <a:t>Slides? </a:t>
            </a:r>
          </a:p>
        </p:txBody>
      </p:sp>
      <p:sp>
        <p:nvSpPr>
          <p:cNvPr id="3" name="Content Placeholder 2">
            <a:extLst>
              <a:ext uri="{FF2B5EF4-FFF2-40B4-BE49-F238E27FC236}">
                <a16:creationId xmlns:a16="http://schemas.microsoft.com/office/drawing/2014/main" id="{B9013C8B-8F2D-142E-35F9-FBA3B9063EAB}"/>
              </a:ext>
            </a:extLst>
          </p:cNvPr>
          <p:cNvSpPr>
            <a:spLocks noGrp="1"/>
          </p:cNvSpPr>
          <p:nvPr>
            <p:ph idx="1"/>
          </p:nvPr>
        </p:nvSpPr>
        <p:spPr/>
        <p:txBody>
          <a:bodyPr/>
          <a:lstStyle/>
          <a:p>
            <a:r>
              <a:rPr lang="en-US" dirty="0"/>
              <a:t>Using slides is encouraged though optional. </a:t>
            </a:r>
          </a:p>
          <a:p>
            <a:pPr lvl="1"/>
            <a:r>
              <a:rPr lang="en-US" dirty="0"/>
              <a:t>A shared pool of slides (links accessible on the class website). </a:t>
            </a:r>
          </a:p>
          <a:p>
            <a:endParaRPr lang="en-US" dirty="0"/>
          </a:p>
        </p:txBody>
      </p:sp>
      <p:pic>
        <p:nvPicPr>
          <p:cNvPr id="7" name="Picture 6" descr="Graphical user interface, text&#10;&#10;Description automatically generated">
            <a:extLst>
              <a:ext uri="{FF2B5EF4-FFF2-40B4-BE49-F238E27FC236}">
                <a16:creationId xmlns:a16="http://schemas.microsoft.com/office/drawing/2014/main" id="{CD947CD2-4DA1-182C-C473-DCA65D9A5CC7}"/>
              </a:ext>
            </a:extLst>
          </p:cNvPr>
          <p:cNvPicPr>
            <a:picLocks noChangeAspect="1"/>
          </p:cNvPicPr>
          <p:nvPr/>
        </p:nvPicPr>
        <p:blipFill rotWithShape="1">
          <a:blip r:embed="rId2"/>
          <a:srcRect r="26198"/>
          <a:stretch/>
        </p:blipFill>
        <p:spPr>
          <a:xfrm>
            <a:off x="2127738" y="2389072"/>
            <a:ext cx="6154615" cy="1598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ounded Rectangle 7">
            <a:extLst>
              <a:ext uri="{FF2B5EF4-FFF2-40B4-BE49-F238E27FC236}">
                <a16:creationId xmlns:a16="http://schemas.microsoft.com/office/drawing/2014/main" id="{680B2976-292C-A124-0004-5603D69E4892}"/>
              </a:ext>
            </a:extLst>
          </p:cNvPr>
          <p:cNvSpPr/>
          <p:nvPr/>
        </p:nvSpPr>
        <p:spPr>
          <a:xfrm>
            <a:off x="5477607" y="2402260"/>
            <a:ext cx="474785" cy="329712"/>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application&#10;&#10;Description automatically generated">
            <a:extLst>
              <a:ext uri="{FF2B5EF4-FFF2-40B4-BE49-F238E27FC236}">
                <a16:creationId xmlns:a16="http://schemas.microsoft.com/office/drawing/2014/main" id="{3D8834DE-1B82-1220-5D80-DB8CB9ADFCAA}"/>
              </a:ext>
            </a:extLst>
          </p:cNvPr>
          <p:cNvPicPr>
            <a:picLocks noChangeAspect="1"/>
          </p:cNvPicPr>
          <p:nvPr/>
        </p:nvPicPr>
        <p:blipFill>
          <a:blip r:embed="rId3"/>
          <a:stretch>
            <a:fillRect/>
          </a:stretch>
        </p:blipFill>
        <p:spPr>
          <a:xfrm>
            <a:off x="307579" y="1920083"/>
            <a:ext cx="4803309" cy="27948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Left Arrow 11">
            <a:extLst>
              <a:ext uri="{FF2B5EF4-FFF2-40B4-BE49-F238E27FC236}">
                <a16:creationId xmlns:a16="http://schemas.microsoft.com/office/drawing/2014/main" id="{45EA4DDE-09CE-0BC9-0CFF-6D7580BB936A}"/>
              </a:ext>
            </a:extLst>
          </p:cNvPr>
          <p:cNvSpPr/>
          <p:nvPr/>
        </p:nvSpPr>
        <p:spPr>
          <a:xfrm>
            <a:off x="4898594" y="2393468"/>
            <a:ext cx="474785" cy="34290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F16A47C-74EE-6602-D133-BCE2A5134B2D}"/>
              </a:ext>
            </a:extLst>
          </p:cNvPr>
          <p:cNvSpPr>
            <a:spLocks noGrp="1"/>
          </p:cNvSpPr>
          <p:nvPr>
            <p:ph type="sldNum" sz="quarter" idx="12"/>
          </p:nvPr>
        </p:nvSpPr>
        <p:spPr/>
        <p:txBody>
          <a:bodyPr/>
          <a:lstStyle/>
          <a:p>
            <a:fld id="{494B4E53-BCCB-BE4E-A28A-722B6992CCD5}" type="slidenum">
              <a:rPr lang="en-US" smtClean="0"/>
              <a:t>52</a:t>
            </a:fld>
            <a:endParaRPr lang="en-US"/>
          </a:p>
        </p:txBody>
      </p:sp>
      <p:sp>
        <p:nvSpPr>
          <p:cNvPr id="6" name="TextBox 5">
            <a:extLst>
              <a:ext uri="{FF2B5EF4-FFF2-40B4-BE49-F238E27FC236}">
                <a16:creationId xmlns:a16="http://schemas.microsoft.com/office/drawing/2014/main" id="{FE089BA2-4796-9B4C-AAE0-F8291C2D3C82}"/>
              </a:ext>
            </a:extLst>
          </p:cNvPr>
          <p:cNvSpPr txBox="1"/>
          <p:nvPr/>
        </p:nvSpPr>
        <p:spPr>
          <a:xfrm>
            <a:off x="1134207" y="4796452"/>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endParaRPr lang="en-US" dirty="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81922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7E6A-6BDF-8DC6-1AB9-7F503A6255FA}"/>
              </a:ext>
            </a:extLst>
          </p:cNvPr>
          <p:cNvSpPr>
            <a:spLocks noGrp="1"/>
          </p:cNvSpPr>
          <p:nvPr>
            <p:ph type="title"/>
          </p:nvPr>
        </p:nvSpPr>
        <p:spPr/>
        <p:txBody>
          <a:bodyPr/>
          <a:lstStyle/>
          <a:p>
            <a:r>
              <a:rPr lang="en-US" dirty="0"/>
              <a:t>Slides? </a:t>
            </a:r>
          </a:p>
        </p:txBody>
      </p:sp>
      <p:sp>
        <p:nvSpPr>
          <p:cNvPr id="3" name="Content Placeholder 2">
            <a:extLst>
              <a:ext uri="{FF2B5EF4-FFF2-40B4-BE49-F238E27FC236}">
                <a16:creationId xmlns:a16="http://schemas.microsoft.com/office/drawing/2014/main" id="{B9013C8B-8F2D-142E-35F9-FBA3B9063EAB}"/>
              </a:ext>
            </a:extLst>
          </p:cNvPr>
          <p:cNvSpPr>
            <a:spLocks noGrp="1"/>
          </p:cNvSpPr>
          <p:nvPr>
            <p:ph idx="1"/>
          </p:nvPr>
        </p:nvSpPr>
        <p:spPr/>
        <p:txBody>
          <a:bodyPr/>
          <a:lstStyle/>
          <a:p>
            <a:r>
              <a:rPr lang="en-US" dirty="0"/>
              <a:t>Using slides is encouraged though optional. </a:t>
            </a:r>
          </a:p>
          <a:p>
            <a:pPr lvl="1"/>
            <a:r>
              <a:rPr lang="en-US" dirty="0"/>
              <a:t>A shared pool of slides (links accessible on the class website). </a:t>
            </a:r>
          </a:p>
          <a:p>
            <a:endParaRPr lang="en-US" dirty="0"/>
          </a:p>
        </p:txBody>
      </p:sp>
      <p:sp>
        <p:nvSpPr>
          <p:cNvPr id="5" name="TextBox 4">
            <a:extLst>
              <a:ext uri="{FF2B5EF4-FFF2-40B4-BE49-F238E27FC236}">
                <a16:creationId xmlns:a16="http://schemas.microsoft.com/office/drawing/2014/main" id="{54F5CCFA-22BA-EB61-00BB-153B8099A32E}"/>
              </a:ext>
            </a:extLst>
          </p:cNvPr>
          <p:cNvSpPr txBox="1"/>
          <p:nvPr/>
        </p:nvSpPr>
        <p:spPr>
          <a:xfrm>
            <a:off x="1134207" y="4796452"/>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endParaRPr lang="en-US" dirty="0">
              <a:solidFill>
                <a:schemeClr val="accent1"/>
              </a:solidFill>
              <a:latin typeface="Consolas" panose="020B0609020204030204" pitchFamily="49" charset="0"/>
              <a:cs typeface="Consolas" panose="020B0609020204030204" pitchFamily="49" charset="0"/>
            </a:endParaRPr>
          </a:p>
        </p:txBody>
      </p:sp>
      <p:pic>
        <p:nvPicPr>
          <p:cNvPr id="7" name="Picture 6" descr="Graphical user interface, text&#10;&#10;Description automatically generated">
            <a:extLst>
              <a:ext uri="{FF2B5EF4-FFF2-40B4-BE49-F238E27FC236}">
                <a16:creationId xmlns:a16="http://schemas.microsoft.com/office/drawing/2014/main" id="{CD947CD2-4DA1-182C-C473-DCA65D9A5CC7}"/>
              </a:ext>
            </a:extLst>
          </p:cNvPr>
          <p:cNvPicPr>
            <a:picLocks noChangeAspect="1"/>
          </p:cNvPicPr>
          <p:nvPr/>
        </p:nvPicPr>
        <p:blipFill rotWithShape="1">
          <a:blip r:embed="rId2"/>
          <a:srcRect r="26198"/>
          <a:stretch/>
        </p:blipFill>
        <p:spPr>
          <a:xfrm>
            <a:off x="2127738" y="2389072"/>
            <a:ext cx="6154615" cy="1598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ounded Rectangle 7">
            <a:extLst>
              <a:ext uri="{FF2B5EF4-FFF2-40B4-BE49-F238E27FC236}">
                <a16:creationId xmlns:a16="http://schemas.microsoft.com/office/drawing/2014/main" id="{680B2976-292C-A124-0004-5603D69E4892}"/>
              </a:ext>
            </a:extLst>
          </p:cNvPr>
          <p:cNvSpPr/>
          <p:nvPr/>
        </p:nvSpPr>
        <p:spPr>
          <a:xfrm>
            <a:off x="5477607" y="2402260"/>
            <a:ext cx="474785" cy="329712"/>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application&#10;&#10;Description automatically generated">
            <a:extLst>
              <a:ext uri="{FF2B5EF4-FFF2-40B4-BE49-F238E27FC236}">
                <a16:creationId xmlns:a16="http://schemas.microsoft.com/office/drawing/2014/main" id="{3D8834DE-1B82-1220-5D80-DB8CB9ADFCAA}"/>
              </a:ext>
            </a:extLst>
          </p:cNvPr>
          <p:cNvPicPr>
            <a:picLocks noChangeAspect="1"/>
          </p:cNvPicPr>
          <p:nvPr/>
        </p:nvPicPr>
        <p:blipFill>
          <a:blip r:embed="rId3"/>
          <a:stretch>
            <a:fillRect/>
          </a:stretch>
        </p:blipFill>
        <p:spPr>
          <a:xfrm>
            <a:off x="307579" y="1920083"/>
            <a:ext cx="4803309" cy="27948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Left Arrow 11">
            <a:extLst>
              <a:ext uri="{FF2B5EF4-FFF2-40B4-BE49-F238E27FC236}">
                <a16:creationId xmlns:a16="http://schemas.microsoft.com/office/drawing/2014/main" id="{45EA4DDE-09CE-0BC9-0CFF-6D7580BB936A}"/>
              </a:ext>
            </a:extLst>
          </p:cNvPr>
          <p:cNvSpPr/>
          <p:nvPr/>
        </p:nvSpPr>
        <p:spPr>
          <a:xfrm>
            <a:off x="4898594" y="2393468"/>
            <a:ext cx="474785" cy="34290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Graphical user interface, application, Word&#10;&#10;Description automatically generated">
            <a:extLst>
              <a:ext uri="{FF2B5EF4-FFF2-40B4-BE49-F238E27FC236}">
                <a16:creationId xmlns:a16="http://schemas.microsoft.com/office/drawing/2014/main" id="{17F1DB19-603D-7D8C-0FC2-B9D1A662C5FE}"/>
              </a:ext>
            </a:extLst>
          </p:cNvPr>
          <p:cNvPicPr>
            <a:picLocks noChangeAspect="1"/>
          </p:cNvPicPr>
          <p:nvPr/>
        </p:nvPicPr>
        <p:blipFill>
          <a:blip r:embed="rId4"/>
          <a:stretch>
            <a:fillRect/>
          </a:stretch>
        </p:blipFill>
        <p:spPr>
          <a:xfrm>
            <a:off x="1012763" y="958514"/>
            <a:ext cx="5085040" cy="29508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Graphical user interface, text, application, email&#10;&#10;Description automatically generated">
            <a:extLst>
              <a:ext uri="{FF2B5EF4-FFF2-40B4-BE49-F238E27FC236}">
                <a16:creationId xmlns:a16="http://schemas.microsoft.com/office/drawing/2014/main" id="{F0F54014-6378-C58A-7B89-20E534594F3C}"/>
              </a:ext>
            </a:extLst>
          </p:cNvPr>
          <p:cNvPicPr>
            <a:picLocks noChangeAspect="1"/>
          </p:cNvPicPr>
          <p:nvPr/>
        </p:nvPicPr>
        <p:blipFill>
          <a:blip r:embed="rId5"/>
          <a:stretch>
            <a:fillRect/>
          </a:stretch>
        </p:blipFill>
        <p:spPr>
          <a:xfrm>
            <a:off x="3243880" y="3048500"/>
            <a:ext cx="2057543" cy="969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Rounded Rectangle 14">
            <a:extLst>
              <a:ext uri="{FF2B5EF4-FFF2-40B4-BE49-F238E27FC236}">
                <a16:creationId xmlns:a16="http://schemas.microsoft.com/office/drawing/2014/main" id="{48D1278A-7103-ED19-8D0F-870888CF8EA9}"/>
              </a:ext>
            </a:extLst>
          </p:cNvPr>
          <p:cNvSpPr/>
          <p:nvPr/>
        </p:nvSpPr>
        <p:spPr>
          <a:xfrm>
            <a:off x="1890345" y="3429574"/>
            <a:ext cx="747347" cy="324741"/>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a:extLst>
              <a:ext uri="{FF2B5EF4-FFF2-40B4-BE49-F238E27FC236}">
                <a16:creationId xmlns:a16="http://schemas.microsoft.com/office/drawing/2014/main" id="{3BCC551E-4CF8-D58B-87FF-7B7416007A30}"/>
              </a:ext>
            </a:extLst>
          </p:cNvPr>
          <p:cNvSpPr/>
          <p:nvPr/>
        </p:nvSpPr>
        <p:spPr>
          <a:xfrm rot="10800000">
            <a:off x="2689806" y="3370824"/>
            <a:ext cx="474785" cy="342900"/>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40288AC-BE17-DF98-3165-91C4780105D9}"/>
              </a:ext>
            </a:extLst>
          </p:cNvPr>
          <p:cNvSpPr>
            <a:spLocks noGrp="1"/>
          </p:cNvSpPr>
          <p:nvPr>
            <p:ph type="sldNum" sz="quarter" idx="12"/>
          </p:nvPr>
        </p:nvSpPr>
        <p:spPr/>
        <p:txBody>
          <a:bodyPr/>
          <a:lstStyle/>
          <a:p>
            <a:fld id="{494B4E53-BCCB-BE4E-A28A-722B6992CCD5}" type="slidenum">
              <a:rPr lang="en-US" smtClean="0"/>
              <a:t>53</a:t>
            </a:fld>
            <a:endParaRPr lang="en-US"/>
          </a:p>
        </p:txBody>
      </p:sp>
    </p:spTree>
    <p:extLst>
      <p:ext uri="{BB962C8B-B14F-4D97-AF65-F5344CB8AC3E}">
        <p14:creationId xmlns:p14="http://schemas.microsoft.com/office/powerpoint/2010/main" val="101559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58004-E635-3CC4-D20E-9E1CE467C684}"/>
              </a:ext>
            </a:extLst>
          </p:cNvPr>
          <p:cNvSpPr>
            <a:spLocks noGrp="1"/>
          </p:cNvSpPr>
          <p:nvPr>
            <p:ph type="title"/>
          </p:nvPr>
        </p:nvSpPr>
        <p:spPr/>
        <p:txBody>
          <a:bodyPr/>
          <a:lstStyle/>
          <a:p>
            <a:r>
              <a:rPr lang="en-US" dirty="0"/>
              <a:t>Non-presenter Activity </a:t>
            </a:r>
          </a:p>
        </p:txBody>
      </p:sp>
      <p:sp>
        <p:nvSpPr>
          <p:cNvPr id="3" name="Content Placeholder 2">
            <a:extLst>
              <a:ext uri="{FF2B5EF4-FFF2-40B4-BE49-F238E27FC236}">
                <a16:creationId xmlns:a16="http://schemas.microsoft.com/office/drawing/2014/main" id="{3F50AEAB-5EFB-BA45-6038-A5FB47742496}"/>
              </a:ext>
            </a:extLst>
          </p:cNvPr>
          <p:cNvSpPr>
            <a:spLocks noGrp="1"/>
          </p:cNvSpPr>
          <p:nvPr>
            <p:ph idx="1"/>
          </p:nvPr>
        </p:nvSpPr>
        <p:spPr/>
        <p:txBody>
          <a:bodyPr>
            <a:normAutofit lnSpcReduction="10000"/>
          </a:bodyPr>
          <a:lstStyle/>
          <a:p>
            <a:r>
              <a:rPr lang="en-US" b="1" dirty="0"/>
              <a:t>Before the class: </a:t>
            </a:r>
            <a:r>
              <a:rPr lang="en-US" dirty="0"/>
              <a:t>a short answer to a prompt. For example, </a:t>
            </a:r>
          </a:p>
          <a:p>
            <a:pPr lvl="1"/>
            <a:r>
              <a:rPr lang="en-US" dirty="0"/>
              <a:t>“An alternative title for this paper is _____”</a:t>
            </a:r>
          </a:p>
          <a:p>
            <a:pPr lvl="1"/>
            <a:r>
              <a:rPr lang="en-US" dirty="0"/>
              <a:t>“My least favorite thing about this paper is _____”</a:t>
            </a:r>
          </a:p>
          <a:p>
            <a:pPr marL="457200" lvl="1" indent="0">
              <a:buNone/>
            </a:pPr>
            <a:endParaRPr lang="en-US" b="1" dirty="0"/>
          </a:p>
          <a:p>
            <a:r>
              <a:rPr lang="en-US" b="1" dirty="0"/>
              <a:t>Beginning of each class: </a:t>
            </a:r>
            <a:r>
              <a:rPr lang="en-US" dirty="0"/>
              <a:t>one question about the paper </a:t>
            </a:r>
          </a:p>
          <a:p>
            <a:pPr lvl="1"/>
            <a:r>
              <a:rPr lang="en-US" dirty="0"/>
              <a:t>Something you're confused about or something you'd like to hear discussed more.</a:t>
            </a:r>
            <a:br>
              <a:rPr lang="en-US" dirty="0"/>
            </a:br>
            <a:endParaRPr lang="en-US" dirty="0"/>
          </a:p>
          <a:p>
            <a:r>
              <a:rPr lang="en-US" b="1" dirty="0"/>
              <a:t>During the class:</a:t>
            </a:r>
            <a:r>
              <a:rPr lang="en-US" dirty="0"/>
              <a:t> come to class ready to participate in the discussions.</a:t>
            </a:r>
          </a:p>
        </p:txBody>
      </p:sp>
      <p:sp>
        <p:nvSpPr>
          <p:cNvPr id="4" name="Slide Number Placeholder 3">
            <a:extLst>
              <a:ext uri="{FF2B5EF4-FFF2-40B4-BE49-F238E27FC236}">
                <a16:creationId xmlns:a16="http://schemas.microsoft.com/office/drawing/2014/main" id="{FEF5AE73-2190-42C3-DA7B-D1238EDACD32}"/>
              </a:ext>
            </a:extLst>
          </p:cNvPr>
          <p:cNvSpPr>
            <a:spLocks noGrp="1"/>
          </p:cNvSpPr>
          <p:nvPr>
            <p:ph type="sldNum" sz="quarter" idx="12"/>
          </p:nvPr>
        </p:nvSpPr>
        <p:spPr/>
        <p:txBody>
          <a:bodyPr/>
          <a:lstStyle/>
          <a:p>
            <a:fld id="{494B4E53-BCCB-BE4E-A28A-722B6992CCD5}" type="slidenum">
              <a:rPr lang="en-US" smtClean="0"/>
              <a:t>54</a:t>
            </a:fld>
            <a:endParaRPr lang="en-US"/>
          </a:p>
        </p:txBody>
      </p:sp>
    </p:spTree>
    <p:extLst>
      <p:ext uri="{BB962C8B-B14F-4D97-AF65-F5344CB8AC3E}">
        <p14:creationId xmlns:p14="http://schemas.microsoft.com/office/powerpoint/2010/main" val="298306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9FE2D-20E8-78C8-529A-F0EE807EC0BA}"/>
              </a:ext>
            </a:extLst>
          </p:cNvPr>
          <p:cNvSpPr>
            <a:spLocks noGrp="1"/>
          </p:cNvSpPr>
          <p:nvPr>
            <p:ph type="title"/>
          </p:nvPr>
        </p:nvSpPr>
        <p:spPr/>
        <p:txBody>
          <a:bodyPr/>
          <a:lstStyle/>
          <a:p>
            <a:r>
              <a:rPr lang="en-US" dirty="0"/>
              <a:t>Class Engagement </a:t>
            </a:r>
          </a:p>
        </p:txBody>
      </p:sp>
      <p:sp>
        <p:nvSpPr>
          <p:cNvPr id="3" name="Content Placeholder 2">
            <a:extLst>
              <a:ext uri="{FF2B5EF4-FFF2-40B4-BE49-F238E27FC236}">
                <a16:creationId xmlns:a16="http://schemas.microsoft.com/office/drawing/2014/main" id="{8ABFD3A6-87DE-5173-5056-10D4B3EBB60C}"/>
              </a:ext>
            </a:extLst>
          </p:cNvPr>
          <p:cNvSpPr>
            <a:spLocks noGrp="1"/>
          </p:cNvSpPr>
          <p:nvPr>
            <p:ph idx="1"/>
          </p:nvPr>
        </p:nvSpPr>
        <p:spPr/>
        <p:txBody>
          <a:bodyPr>
            <a:normAutofit/>
          </a:bodyPr>
          <a:lstStyle/>
          <a:p>
            <a:r>
              <a:rPr lang="en-US" dirty="0"/>
              <a:t>You have the freedom (and encouraged) to share your </a:t>
            </a:r>
            <a:br>
              <a:rPr lang="en-US" dirty="0"/>
            </a:br>
            <a:r>
              <a:rPr lang="en-US" b="1" dirty="0"/>
              <a:t>concerns</a:t>
            </a:r>
            <a:r>
              <a:rPr lang="en-US" dirty="0"/>
              <a:t>, </a:t>
            </a:r>
            <a:r>
              <a:rPr lang="en-US" b="1" dirty="0"/>
              <a:t>questions </a:t>
            </a:r>
            <a:r>
              <a:rPr lang="en-US" dirty="0"/>
              <a:t>or </a:t>
            </a:r>
            <a:r>
              <a:rPr lang="en-US" b="1" dirty="0"/>
              <a:t>suggestions</a:t>
            </a:r>
            <a:r>
              <a:rPr lang="en-US" dirty="0"/>
              <a:t>, while being respectful. </a:t>
            </a:r>
          </a:p>
          <a:p>
            <a:endParaRPr lang="en-US" dirty="0"/>
          </a:p>
          <a:p>
            <a:r>
              <a:rPr lang="en-US" dirty="0"/>
              <a:t>I hope this class will be an </a:t>
            </a:r>
            <a:r>
              <a:rPr lang="en-US" sz="4400" b="1" dirty="0">
                <a:solidFill>
                  <a:srgbClr val="0070C0"/>
                </a:solidFill>
              </a:rPr>
              <a:t>open</a:t>
            </a:r>
            <a:r>
              <a:rPr lang="en-US" sz="4000" b="1" dirty="0"/>
              <a:t> </a:t>
            </a:r>
            <a:r>
              <a:rPr lang="en-US" dirty="0"/>
              <a:t>and </a:t>
            </a:r>
            <a:r>
              <a:rPr lang="en-US" sz="4400" b="1" dirty="0">
                <a:solidFill>
                  <a:srgbClr val="0070C0"/>
                </a:solidFill>
              </a:rPr>
              <a:t>safe</a:t>
            </a:r>
            <a:r>
              <a:rPr lang="en-US" dirty="0"/>
              <a:t> space </a:t>
            </a:r>
            <a:br>
              <a:rPr lang="en-US" dirty="0"/>
            </a:br>
            <a:r>
              <a:rPr lang="en-US" dirty="0"/>
              <a:t>for class discussions. </a:t>
            </a:r>
          </a:p>
          <a:p>
            <a:endParaRPr lang="en-US" dirty="0"/>
          </a:p>
          <a:p>
            <a:r>
              <a:rPr lang="en-US" dirty="0"/>
              <a:t>Remember to </a:t>
            </a:r>
            <a:r>
              <a:rPr lang="en-US" i="1" dirty="0"/>
              <a:t>Step Up &amp; Step Back</a:t>
            </a:r>
            <a:r>
              <a:rPr lang="en-US" dirty="0"/>
              <a:t>. </a:t>
            </a:r>
          </a:p>
        </p:txBody>
      </p:sp>
      <p:sp>
        <p:nvSpPr>
          <p:cNvPr id="4" name="Slide Number Placeholder 3">
            <a:extLst>
              <a:ext uri="{FF2B5EF4-FFF2-40B4-BE49-F238E27FC236}">
                <a16:creationId xmlns:a16="http://schemas.microsoft.com/office/drawing/2014/main" id="{9342E2F4-C673-C038-2B09-DA1E2CB66325}"/>
              </a:ext>
            </a:extLst>
          </p:cNvPr>
          <p:cNvSpPr>
            <a:spLocks noGrp="1"/>
          </p:cNvSpPr>
          <p:nvPr>
            <p:ph type="sldNum" sz="quarter" idx="12"/>
          </p:nvPr>
        </p:nvSpPr>
        <p:spPr/>
        <p:txBody>
          <a:bodyPr/>
          <a:lstStyle/>
          <a:p>
            <a:fld id="{494B4E53-BCCB-BE4E-A28A-722B6992CCD5}" type="slidenum">
              <a:rPr lang="en-US" smtClean="0"/>
              <a:t>55</a:t>
            </a:fld>
            <a:endParaRPr lang="en-US"/>
          </a:p>
        </p:txBody>
      </p:sp>
    </p:spTree>
    <p:extLst>
      <p:ext uri="{BB962C8B-B14F-4D97-AF65-F5344CB8AC3E}">
        <p14:creationId xmlns:p14="http://schemas.microsoft.com/office/powerpoint/2010/main" val="33228183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lstStyle/>
          <a:p>
            <a:r>
              <a:rPr lang="en-US" dirty="0"/>
              <a:t>Attendance</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idx="1"/>
          </p:nvPr>
        </p:nvSpPr>
        <p:spPr/>
        <p:txBody>
          <a:bodyPr/>
          <a:lstStyle/>
          <a:p>
            <a:r>
              <a:rPr lang="en-US" dirty="0"/>
              <a:t>You can miss 3 sessions. Drop me a note before the class. </a:t>
            </a:r>
          </a:p>
          <a:p>
            <a:pPr lvl="1"/>
            <a:r>
              <a:rPr lang="en-US" dirty="0"/>
              <a:t>If you’re ”non-presenting”, that’s </a:t>
            </a:r>
            <a:r>
              <a:rPr lang="en-US" dirty="0">
                <a:solidFill>
                  <a:srgbClr val="00B050"/>
                </a:solidFill>
              </a:rPr>
              <a:t>easy</a:t>
            </a:r>
            <a:r>
              <a:rPr lang="en-US" dirty="0"/>
              <a:t>! </a:t>
            </a:r>
          </a:p>
          <a:p>
            <a:pPr lvl="1"/>
            <a:r>
              <a:rPr lang="en-US" dirty="0"/>
              <a:t>If you’re ”presenting”, that’s a bit </a:t>
            </a:r>
            <a:r>
              <a:rPr lang="en-US" dirty="0">
                <a:solidFill>
                  <a:srgbClr val="C00000"/>
                </a:solidFill>
              </a:rPr>
              <a:t>complicated</a:t>
            </a:r>
            <a:r>
              <a:rPr lang="en-US" dirty="0"/>
              <a:t>: </a:t>
            </a:r>
          </a:p>
          <a:p>
            <a:pPr lvl="2"/>
            <a:r>
              <a:rPr lang="en-US" dirty="0"/>
              <a:t>Find someone willing to swap presentations with. </a:t>
            </a:r>
          </a:p>
          <a:p>
            <a:pPr lvl="2"/>
            <a:r>
              <a:rPr lang="en-US" dirty="0"/>
              <a:t>Create the presentation for that role and find someone else to present. </a:t>
            </a:r>
            <a:br>
              <a:rPr lang="en-US" dirty="0"/>
            </a:br>
            <a:endParaRPr lang="en-US" dirty="0"/>
          </a:p>
          <a:p>
            <a:r>
              <a:rPr lang="en-US" dirty="0"/>
              <a:t>If you have any </a:t>
            </a:r>
            <a:r>
              <a:rPr lang="en-US" b="1" dirty="0"/>
              <a:t>COVID symptoms</a:t>
            </a:r>
            <a:r>
              <a:rPr lang="en-US" dirty="0"/>
              <a:t>, skip the class. </a:t>
            </a:r>
          </a:p>
          <a:p>
            <a:pPr lvl="1"/>
            <a:r>
              <a:rPr lang="en-US" dirty="0"/>
              <a:t>Does not count toward your 3 sessions. </a:t>
            </a:r>
          </a:p>
          <a:p>
            <a:pPr lvl="1"/>
            <a:r>
              <a:rPr lang="en-US" dirty="0"/>
              <a:t>Drop me a note before the class. </a:t>
            </a:r>
          </a:p>
          <a:p>
            <a:pPr lvl="1"/>
            <a:endParaRPr lang="en-US" dirty="0"/>
          </a:p>
        </p:txBody>
      </p:sp>
      <p:sp>
        <p:nvSpPr>
          <p:cNvPr id="4" name="Slide Number Placeholder 3">
            <a:extLst>
              <a:ext uri="{FF2B5EF4-FFF2-40B4-BE49-F238E27FC236}">
                <a16:creationId xmlns:a16="http://schemas.microsoft.com/office/drawing/2014/main" id="{CB449C3C-19EB-0EB8-9F8F-AA17DD8C637D}"/>
              </a:ext>
            </a:extLst>
          </p:cNvPr>
          <p:cNvSpPr>
            <a:spLocks noGrp="1"/>
          </p:cNvSpPr>
          <p:nvPr>
            <p:ph type="sldNum" sz="quarter" idx="12"/>
          </p:nvPr>
        </p:nvSpPr>
        <p:spPr/>
        <p:txBody>
          <a:bodyPr/>
          <a:lstStyle/>
          <a:p>
            <a:fld id="{494B4E53-BCCB-BE4E-A28A-722B6992CCD5}" type="slidenum">
              <a:rPr lang="en-US" smtClean="0"/>
              <a:t>56</a:t>
            </a:fld>
            <a:endParaRPr lang="en-US"/>
          </a:p>
        </p:txBody>
      </p:sp>
    </p:spTree>
    <p:extLst>
      <p:ext uri="{BB962C8B-B14F-4D97-AF65-F5344CB8AC3E}">
        <p14:creationId xmlns:p14="http://schemas.microsoft.com/office/powerpoint/2010/main" val="688315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E8878-2EF4-C4B2-D762-5C96D0E6BC4D}"/>
              </a:ext>
            </a:extLst>
          </p:cNvPr>
          <p:cNvSpPr>
            <a:spLocks noGrp="1"/>
          </p:cNvSpPr>
          <p:nvPr>
            <p:ph type="title"/>
          </p:nvPr>
        </p:nvSpPr>
        <p:spPr/>
        <p:txBody>
          <a:bodyPr/>
          <a:lstStyle/>
          <a:p>
            <a:r>
              <a:rPr lang="en-US" dirty="0"/>
              <a:t>Class </a:t>
            </a:r>
            <a:r>
              <a:rPr lang="en-US" dirty="0">
                <a:solidFill>
                  <a:srgbClr val="C00000"/>
                </a:solidFill>
              </a:rPr>
              <a:t>Project</a:t>
            </a:r>
          </a:p>
        </p:txBody>
      </p:sp>
      <p:sp>
        <p:nvSpPr>
          <p:cNvPr id="3" name="Content Placeholder 2">
            <a:extLst>
              <a:ext uri="{FF2B5EF4-FFF2-40B4-BE49-F238E27FC236}">
                <a16:creationId xmlns:a16="http://schemas.microsoft.com/office/drawing/2014/main" id="{3CD8375E-61AC-BB7E-5A9C-C446284B7B89}"/>
              </a:ext>
            </a:extLst>
          </p:cNvPr>
          <p:cNvSpPr>
            <a:spLocks noGrp="1"/>
          </p:cNvSpPr>
          <p:nvPr>
            <p:ph idx="1"/>
          </p:nvPr>
        </p:nvSpPr>
        <p:spPr/>
        <p:txBody>
          <a:bodyPr/>
          <a:lstStyle/>
          <a:p>
            <a:r>
              <a:rPr lang="en-US" b="1" dirty="0"/>
              <a:t>One</a:t>
            </a:r>
            <a:r>
              <a:rPr lang="en-US" dirty="0"/>
              <a:t> project for the whole class. </a:t>
            </a:r>
          </a:p>
          <a:p>
            <a:r>
              <a:rPr lang="en-US" b="1" dirty="0"/>
              <a:t>Groups </a:t>
            </a:r>
            <a:r>
              <a:rPr lang="en-US" dirty="0"/>
              <a:t>of size 2 or 3. You can start looking now! 😭</a:t>
            </a:r>
          </a:p>
          <a:p>
            <a:r>
              <a:rPr lang="en-US" dirty="0"/>
              <a:t>The topic is </a:t>
            </a:r>
            <a:r>
              <a:rPr lang="en-US" b="1" dirty="0"/>
              <a:t>open-ended</a:t>
            </a:r>
            <a:r>
              <a:rPr lang="en-US" dirty="0"/>
              <a:t>. </a:t>
            </a:r>
          </a:p>
          <a:p>
            <a:pPr lvl="1"/>
            <a:r>
              <a:rPr lang="en-US" dirty="0"/>
              <a:t>Examples, </a:t>
            </a:r>
          </a:p>
          <a:p>
            <a:pPr lvl="2"/>
            <a:r>
              <a:rPr lang="en-US" dirty="0"/>
              <a:t>demonstrating systemic limitations of prior work, </a:t>
            </a:r>
          </a:p>
          <a:p>
            <a:pPr lvl="2"/>
            <a:r>
              <a:rPr lang="en-US" dirty="0"/>
              <a:t>suggesting improvements on methods or benchmarks discussed in the class, and so on. </a:t>
            </a:r>
          </a:p>
          <a:p>
            <a:pPr lvl="1"/>
            <a:r>
              <a:rPr lang="en-US" dirty="0"/>
              <a:t>If you want to chat/brainstorm about it, shoot me an email.</a:t>
            </a:r>
          </a:p>
          <a:p>
            <a:r>
              <a:rPr lang="en-US" dirty="0"/>
              <a:t>Check the course page for the project deadlines. </a:t>
            </a:r>
          </a:p>
        </p:txBody>
      </p:sp>
      <p:sp>
        <p:nvSpPr>
          <p:cNvPr id="5" name="Slide Number Placeholder 4">
            <a:extLst>
              <a:ext uri="{FF2B5EF4-FFF2-40B4-BE49-F238E27FC236}">
                <a16:creationId xmlns:a16="http://schemas.microsoft.com/office/drawing/2014/main" id="{C9333D5C-F4ED-1BE7-82C9-2F4E78F58E58}"/>
              </a:ext>
            </a:extLst>
          </p:cNvPr>
          <p:cNvSpPr>
            <a:spLocks noGrp="1"/>
          </p:cNvSpPr>
          <p:nvPr>
            <p:ph type="sldNum" sz="quarter" idx="12"/>
          </p:nvPr>
        </p:nvSpPr>
        <p:spPr/>
        <p:txBody>
          <a:bodyPr/>
          <a:lstStyle/>
          <a:p>
            <a:fld id="{494B4E53-BCCB-BE4E-A28A-722B6992CCD5}" type="slidenum">
              <a:rPr lang="en-US" smtClean="0"/>
              <a:t>57</a:t>
            </a:fld>
            <a:endParaRPr lang="en-US"/>
          </a:p>
        </p:txBody>
      </p:sp>
    </p:spTree>
    <p:extLst>
      <p:ext uri="{BB962C8B-B14F-4D97-AF65-F5344CB8AC3E}">
        <p14:creationId xmlns:p14="http://schemas.microsoft.com/office/powerpoint/2010/main" val="30424591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lstStyle/>
          <a:p>
            <a:r>
              <a:rPr lang="en-US" dirty="0"/>
              <a:t>Your Grade </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idx="1"/>
          </p:nvPr>
        </p:nvSpPr>
        <p:spPr/>
        <p:txBody>
          <a:bodyPr/>
          <a:lstStyle/>
          <a:p>
            <a:r>
              <a:rPr lang="en-US" dirty="0"/>
              <a:t>It’s a function of three items: </a:t>
            </a:r>
          </a:p>
          <a:p>
            <a:pPr lvl="1"/>
            <a:r>
              <a:rPr lang="en-US" dirty="0"/>
              <a:t>Paper presentation (33%) </a:t>
            </a:r>
          </a:p>
          <a:p>
            <a:pPr lvl="1"/>
            <a:r>
              <a:rPr lang="en-US" dirty="0"/>
              <a:t>In-class participation (33%) </a:t>
            </a:r>
          </a:p>
          <a:p>
            <a:pPr lvl="1"/>
            <a:r>
              <a:rPr lang="en-US" dirty="0"/>
              <a:t>Class project (33%)</a:t>
            </a:r>
          </a:p>
          <a:p>
            <a:pPr lvl="1"/>
            <a:r>
              <a:rPr lang="en-US" dirty="0"/>
              <a:t>Bonus point (1%)</a:t>
            </a:r>
          </a:p>
          <a:p>
            <a:pPr marL="0" indent="0">
              <a:buNone/>
            </a:pPr>
            <a:endParaRPr lang="en-US" dirty="0"/>
          </a:p>
          <a:p>
            <a:r>
              <a:rPr lang="en-US" dirty="0"/>
              <a:t>If you’re engaged in class presentations and on top of your project, you should not be worried about the grade. </a:t>
            </a:r>
          </a:p>
        </p:txBody>
      </p:sp>
      <p:sp>
        <p:nvSpPr>
          <p:cNvPr id="4" name="Slide Number Placeholder 3">
            <a:extLst>
              <a:ext uri="{FF2B5EF4-FFF2-40B4-BE49-F238E27FC236}">
                <a16:creationId xmlns:a16="http://schemas.microsoft.com/office/drawing/2014/main" id="{8A42071E-9E20-1658-18DA-441CAB332F43}"/>
              </a:ext>
            </a:extLst>
          </p:cNvPr>
          <p:cNvSpPr>
            <a:spLocks noGrp="1"/>
          </p:cNvSpPr>
          <p:nvPr>
            <p:ph type="sldNum" sz="quarter" idx="12"/>
          </p:nvPr>
        </p:nvSpPr>
        <p:spPr/>
        <p:txBody>
          <a:bodyPr/>
          <a:lstStyle/>
          <a:p>
            <a:fld id="{494B4E53-BCCB-BE4E-A28A-722B6992CCD5}" type="slidenum">
              <a:rPr lang="en-US" smtClean="0"/>
              <a:t>58</a:t>
            </a:fld>
            <a:endParaRPr lang="en-US"/>
          </a:p>
        </p:txBody>
      </p:sp>
    </p:spTree>
    <p:extLst>
      <p:ext uri="{BB962C8B-B14F-4D97-AF65-F5344CB8AC3E}">
        <p14:creationId xmlns:p14="http://schemas.microsoft.com/office/powerpoint/2010/main" val="22607660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B60D-6112-31DB-5F6E-4A1AAA116826}"/>
              </a:ext>
            </a:extLst>
          </p:cNvPr>
          <p:cNvSpPr>
            <a:spLocks noGrp="1"/>
          </p:cNvSpPr>
          <p:nvPr>
            <p:ph type="title"/>
          </p:nvPr>
        </p:nvSpPr>
        <p:spPr/>
        <p:txBody>
          <a:bodyPr/>
          <a:lstStyle/>
          <a:p>
            <a:r>
              <a:rPr lang="en-US" dirty="0"/>
              <a:t>Last call for questions! 📢 </a:t>
            </a:r>
          </a:p>
        </p:txBody>
      </p:sp>
      <p:sp>
        <p:nvSpPr>
          <p:cNvPr id="3" name="Slide Number Placeholder 2">
            <a:extLst>
              <a:ext uri="{FF2B5EF4-FFF2-40B4-BE49-F238E27FC236}">
                <a16:creationId xmlns:a16="http://schemas.microsoft.com/office/drawing/2014/main" id="{3B752433-8E28-1A1E-D9CE-81BD274FD1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3521676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793648" y="1195286"/>
            <a:ext cx="3478662" cy="3244505"/>
          </a:xfrm>
          <a:prstGeom prst="rect">
            <a:avLst/>
          </a:prstGeom>
          <a:noFill/>
          <a:ln>
            <a:noFill/>
          </a:ln>
        </p:spPr>
      </p:pic>
      <p:sp>
        <p:nvSpPr>
          <p:cNvPr id="7" name="Slide Number Placeholder 6">
            <a:extLst>
              <a:ext uri="{FF2B5EF4-FFF2-40B4-BE49-F238E27FC236}">
                <a16:creationId xmlns:a16="http://schemas.microsoft.com/office/drawing/2014/main" id="{C102BAFC-09C4-68E0-B4A3-1CC94E791D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4248670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B76E-A058-2661-2EA5-A14DEBF84961}"/>
              </a:ext>
            </a:extLst>
          </p:cNvPr>
          <p:cNvSpPr>
            <a:spLocks noGrp="1"/>
          </p:cNvSpPr>
          <p:nvPr>
            <p:ph type="title"/>
          </p:nvPr>
        </p:nvSpPr>
        <p:spPr/>
        <p:txBody>
          <a:bodyPr/>
          <a:lstStyle/>
          <a:p>
            <a:r>
              <a:rPr lang="en-US" dirty="0"/>
              <a:t>Question for You</a:t>
            </a:r>
          </a:p>
        </p:txBody>
      </p:sp>
      <p:sp>
        <p:nvSpPr>
          <p:cNvPr id="3" name="Content Placeholder 2">
            <a:extLst>
              <a:ext uri="{FF2B5EF4-FFF2-40B4-BE49-F238E27FC236}">
                <a16:creationId xmlns:a16="http://schemas.microsoft.com/office/drawing/2014/main" id="{AA906005-F563-6014-34E1-780CAB18E5EF}"/>
              </a:ext>
            </a:extLst>
          </p:cNvPr>
          <p:cNvSpPr>
            <a:spLocks noGrp="1"/>
          </p:cNvSpPr>
          <p:nvPr>
            <p:ph idx="1"/>
          </p:nvPr>
        </p:nvSpPr>
        <p:spPr/>
        <p:txBody>
          <a:bodyPr/>
          <a:lstStyle/>
          <a:p>
            <a:r>
              <a:rPr lang="en-US" dirty="0"/>
              <a:t>What is the best medium of communication for us? (Slack? Email? Canvas?)</a:t>
            </a:r>
          </a:p>
          <a:p>
            <a:pPr lvl="1"/>
            <a:r>
              <a:rPr lang="en-US" dirty="0"/>
              <a:t>Announcements, role assignments, cancellations, broad discussions, etc.</a:t>
            </a:r>
            <a:br>
              <a:rPr lang="en-US" dirty="0"/>
            </a:br>
            <a:endParaRPr lang="en-US" dirty="0"/>
          </a:p>
          <a:p>
            <a:r>
              <a:rPr lang="en-US" dirty="0"/>
              <a:t>How can I/we make this a better learning environment for each other? </a:t>
            </a:r>
          </a:p>
          <a:p>
            <a:endParaRPr lang="en-US" dirty="0"/>
          </a:p>
          <a:p>
            <a:r>
              <a:rPr lang="en-US" dirty="0"/>
              <a:t>How many people have [used/read the paper for] X?</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B26A3B2-0B15-4822-F77F-35E5AAFE0032}"/>
              </a:ext>
            </a:extLst>
          </p:cNvPr>
          <p:cNvSpPr>
            <a:spLocks noGrp="1"/>
          </p:cNvSpPr>
          <p:nvPr>
            <p:ph type="sldNum" sz="quarter" idx="12"/>
          </p:nvPr>
        </p:nvSpPr>
        <p:spPr/>
        <p:txBody>
          <a:bodyPr/>
          <a:lstStyle/>
          <a:p>
            <a:fld id="{494B4E53-BCCB-BE4E-A28A-722B6992CCD5}" type="slidenum">
              <a:rPr lang="en-US" smtClean="0"/>
              <a:t>60</a:t>
            </a:fld>
            <a:endParaRPr lang="en-US"/>
          </a:p>
        </p:txBody>
      </p:sp>
    </p:spTree>
    <p:extLst>
      <p:ext uri="{BB962C8B-B14F-4D97-AF65-F5344CB8AC3E}">
        <p14:creationId xmlns:p14="http://schemas.microsoft.com/office/powerpoint/2010/main" val="556508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dirty="0"/>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sp>
        <p:nvSpPr>
          <p:cNvPr id="7" name="Slide Number Placeholder 6">
            <a:extLst>
              <a:ext uri="{FF2B5EF4-FFF2-40B4-BE49-F238E27FC236}">
                <a16:creationId xmlns:a16="http://schemas.microsoft.com/office/drawing/2014/main" id="{A3E1F136-E765-6391-6CDD-1DD8FC98E0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89972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5477778" y="969701"/>
            <a:ext cx="2777123" cy="4025250"/>
          </a:xfrm>
          <a:prstGeom prst="rect">
            <a:avLst/>
          </a:prstGeom>
          <a:noFill/>
          <a:ln>
            <a:noFill/>
          </a:ln>
        </p:spPr>
      </p:pic>
      <p:sp>
        <p:nvSpPr>
          <p:cNvPr id="8" name="Slide Number Placeholder 7">
            <a:extLst>
              <a:ext uri="{FF2B5EF4-FFF2-40B4-BE49-F238E27FC236}">
                <a16:creationId xmlns:a16="http://schemas.microsoft.com/office/drawing/2014/main" id="{42727610-CD3C-01D7-2E99-BB4F38EA6F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4517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5538158" y="1126597"/>
            <a:ext cx="2542489" cy="3785475"/>
          </a:xfrm>
          <a:prstGeom prst="rect">
            <a:avLst/>
          </a:prstGeom>
          <a:noFill/>
          <a:ln>
            <a:noFill/>
          </a:ln>
        </p:spPr>
      </p:pic>
      <p:sp>
        <p:nvSpPr>
          <p:cNvPr id="7" name="Slide Number Placeholder 6">
            <a:extLst>
              <a:ext uri="{FF2B5EF4-FFF2-40B4-BE49-F238E27FC236}">
                <a16:creationId xmlns:a16="http://schemas.microsoft.com/office/drawing/2014/main" id="{9EA559E6-CA56-C2E9-7F92-C545CD72A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59677451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3127</TotalTime>
  <Words>4051</Words>
  <Application>Microsoft Office PowerPoint</Application>
  <PresentationFormat>On-screen Show (16:9)</PresentationFormat>
  <Paragraphs>476</Paragraphs>
  <Slides>60</Slides>
  <Notes>48</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Custom Design</vt:lpstr>
      <vt:lpstr>Course Overview</vt:lpstr>
      <vt:lpstr>Popular Media: AI is Solved!!</vt:lpstr>
      <vt:lpstr>PowerPoint Presentation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vt:lpstr>
      <vt:lpstr>Self-Supervised Models</vt:lpstr>
      <vt:lpstr>Self-Supervised Models and End Tasks  </vt:lpstr>
      <vt:lpstr>Self-Supervised Models and End Tasks  </vt:lpstr>
      <vt:lpstr>Self-Supervised Models</vt:lpstr>
      <vt:lpstr>Self-Supervised Models: Course Website</vt:lpstr>
      <vt:lpstr>Self-Supervised Models: Topics</vt:lpstr>
      <vt:lpstr>Self-Supervised Models: Topics</vt:lpstr>
      <vt:lpstr>Scaling</vt:lpstr>
      <vt:lpstr>Scaling</vt:lpstr>
      <vt:lpstr>Self-Supervised Models: Topics</vt:lpstr>
      <vt:lpstr>Self-Supervised Models: Topics</vt:lpstr>
      <vt:lpstr>Self-Supervised Models: Topics</vt:lpstr>
      <vt:lpstr>Self-Supervised Models: Topics</vt:lpstr>
      <vt:lpstr>A Bias … </vt:lpstr>
      <vt:lpstr>Why Natural Language?</vt:lpstr>
      <vt:lpstr>What We Will Not Cover </vt:lpstr>
      <vt:lpstr>What I Expect You</vt:lpstr>
      <vt:lpstr>Questions so far?</vt:lpstr>
      <vt:lpstr>Class Structure </vt:lpstr>
      <vt:lpstr>Class Presentations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Role-Based Presentation</vt:lpstr>
      <vt:lpstr>Questions so far?</vt:lpstr>
      <vt:lpstr>Slides? </vt:lpstr>
      <vt:lpstr>Slides? </vt:lpstr>
      <vt:lpstr>Non-presenter Activity </vt:lpstr>
      <vt:lpstr>Class Engagement </vt:lpstr>
      <vt:lpstr>Attendance</vt:lpstr>
      <vt:lpstr>Class Project</vt:lpstr>
      <vt:lpstr>Your Grade </vt:lpstr>
      <vt:lpstr>Last call for questions! 📢 </vt:lpstr>
      <vt:lpstr>Question for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4</cp:revision>
  <dcterms:modified xsi:type="dcterms:W3CDTF">2022-09-01T04:36:03Z</dcterms:modified>
</cp:coreProperties>
</file>